
<file path=[Content_Types].xml><?xml version="1.0" encoding="utf-8"?>
<Types xmlns="http://schemas.openxmlformats.org/package/2006/content-types">
  <Default Extension="jpg" ContentType="image/jp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89" r:id="rId3"/>
    <p:sldId id="290" r:id="rId4"/>
    <p:sldId id="291" r:id="rId5"/>
    <p:sldId id="292" r:id="rId6"/>
    <p:sldId id="293" r:id="rId7"/>
    <p:sldId id="294" r:id="rId8"/>
    <p:sldId id="295" r:id="rId9"/>
    <p:sldId id="296" r:id="rId10"/>
    <p:sldId id="297" r:id="rId11"/>
    <p:sldId id="298" r:id="rId12"/>
    <p:sldId id="299" r:id="rId13"/>
    <p:sldId id="300" r:id="rId14"/>
    <p:sldId id="301" r:id="rId15"/>
    <p:sldId id="326" r:id="rId16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804" y="5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1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10/31/2023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1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10/31/2023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6083935" cy="6858000"/>
          </a:xfrm>
          <a:custGeom>
            <a:avLst/>
            <a:gdLst/>
            <a:ahLst/>
            <a:cxnLst/>
            <a:rect l="l" t="t" r="r" b="b"/>
            <a:pathLst>
              <a:path w="6083935" h="6858000">
                <a:moveTo>
                  <a:pt x="6083808" y="0"/>
                </a:moveTo>
                <a:lnTo>
                  <a:pt x="0" y="0"/>
                </a:lnTo>
                <a:lnTo>
                  <a:pt x="0" y="6858000"/>
                </a:lnTo>
                <a:lnTo>
                  <a:pt x="6083808" y="6858000"/>
                </a:lnTo>
                <a:lnTo>
                  <a:pt x="6083808" y="0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1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10/31/2023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6083935" cy="6858000"/>
          </a:xfrm>
          <a:custGeom>
            <a:avLst/>
            <a:gdLst/>
            <a:ahLst/>
            <a:cxnLst/>
            <a:rect l="l" t="t" r="r" b="b"/>
            <a:pathLst>
              <a:path w="6083935" h="6858000">
                <a:moveTo>
                  <a:pt x="6083808" y="0"/>
                </a:moveTo>
                <a:lnTo>
                  <a:pt x="0" y="0"/>
                </a:lnTo>
                <a:lnTo>
                  <a:pt x="0" y="6858000"/>
                </a:lnTo>
                <a:lnTo>
                  <a:pt x="6083808" y="6858000"/>
                </a:lnTo>
                <a:lnTo>
                  <a:pt x="6083808" y="0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1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10/31/2023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10/31/2023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22865" y="2050300"/>
            <a:ext cx="5419725" cy="12452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1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8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10/31/2023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niakrajewska.com/" TargetMode="Externa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5968" y="-5968"/>
            <a:ext cx="12195810" cy="6869430"/>
            <a:chOff x="-5968" y="-5968"/>
            <a:chExt cx="12195810" cy="686943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15083" y="0"/>
              <a:ext cx="10374156" cy="685647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381" y="381"/>
              <a:ext cx="6096635" cy="6856730"/>
            </a:xfrm>
            <a:custGeom>
              <a:avLst/>
              <a:gdLst/>
              <a:ahLst/>
              <a:cxnLst/>
              <a:rect l="l" t="t" r="r" b="b"/>
              <a:pathLst>
                <a:path w="6096635" h="6856730">
                  <a:moveTo>
                    <a:pt x="6096012" y="0"/>
                  </a:moveTo>
                  <a:lnTo>
                    <a:pt x="0" y="0"/>
                  </a:lnTo>
                  <a:lnTo>
                    <a:pt x="0" y="6856476"/>
                  </a:lnTo>
                  <a:lnTo>
                    <a:pt x="6096012" y="6856476"/>
                  </a:lnTo>
                  <a:lnTo>
                    <a:pt x="609601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81" y="381"/>
              <a:ext cx="6096000" cy="6856730"/>
            </a:xfrm>
            <a:custGeom>
              <a:avLst/>
              <a:gdLst/>
              <a:ahLst/>
              <a:cxnLst/>
              <a:rect l="l" t="t" r="r" b="b"/>
              <a:pathLst>
                <a:path w="6096000" h="6856730">
                  <a:moveTo>
                    <a:pt x="0" y="0"/>
                  </a:moveTo>
                  <a:lnTo>
                    <a:pt x="6096000" y="0"/>
                  </a:lnTo>
                  <a:lnTo>
                    <a:pt x="6096000" y="6856476"/>
                  </a:lnTo>
                  <a:lnTo>
                    <a:pt x="0" y="6856476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38485" y="2057012"/>
            <a:ext cx="5419725" cy="1245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30400" marR="5080" indent="-1918335">
              <a:lnSpc>
                <a:spcPct val="100000"/>
              </a:lnSpc>
              <a:spcBef>
                <a:spcPts val="100"/>
              </a:spcBef>
            </a:pPr>
            <a:r>
              <a:rPr dirty="0"/>
              <a:t>Looking</a:t>
            </a:r>
            <a:r>
              <a:rPr spc="-40" dirty="0"/>
              <a:t> </a:t>
            </a:r>
            <a:r>
              <a:rPr dirty="0"/>
              <a:t>into…</a:t>
            </a:r>
            <a:r>
              <a:rPr spc="-20" dirty="0"/>
              <a:t> </a:t>
            </a:r>
            <a:r>
              <a:rPr dirty="0"/>
              <a:t>and</a:t>
            </a:r>
            <a:r>
              <a:rPr spc="-30" dirty="0"/>
              <a:t> </a:t>
            </a:r>
            <a:r>
              <a:rPr spc="-10" dirty="0"/>
              <a:t>Seeing</a:t>
            </a:r>
            <a:r>
              <a:rPr i="1" spc="-10" dirty="0"/>
              <a:t> beyond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852579" y="3904100"/>
            <a:ext cx="239077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b="1" i="1" dirty="0">
                <a:solidFill>
                  <a:srgbClr val="FFFFFF"/>
                </a:solidFill>
                <a:latin typeface="Calibri"/>
                <a:cs typeface="Calibri"/>
              </a:rPr>
              <a:t>UNISA</a:t>
            </a:r>
            <a:r>
              <a:rPr sz="1800" b="1" i="1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i="1" spc="-20" dirty="0">
                <a:solidFill>
                  <a:srgbClr val="FFFFFF"/>
                </a:solidFill>
                <a:latin typeface="Calibri"/>
                <a:cs typeface="Calibri"/>
              </a:rPr>
              <a:t>STAFF</a:t>
            </a:r>
            <a:r>
              <a:rPr sz="1800" b="1" i="1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i="1" spc="-10" dirty="0">
                <a:solidFill>
                  <a:srgbClr val="FFFFFF"/>
                </a:solidFill>
                <a:latin typeface="Calibri"/>
                <a:cs typeface="Calibri"/>
              </a:rPr>
              <a:t>EXHIBITION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800" b="1" i="1" dirty="0">
                <a:solidFill>
                  <a:srgbClr val="FFFFFF"/>
                </a:solidFill>
                <a:latin typeface="Calibri"/>
                <a:cs typeface="Calibri"/>
              </a:rPr>
              <a:t>08</a:t>
            </a:r>
            <a:r>
              <a:rPr sz="1800" b="1" i="1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FFFFFF"/>
                </a:solidFill>
                <a:latin typeface="Calibri"/>
                <a:cs typeface="Calibri"/>
              </a:rPr>
              <a:t>–</a:t>
            </a:r>
            <a:r>
              <a:rPr sz="1800" b="1" i="1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FFFFFF"/>
                </a:solidFill>
                <a:latin typeface="Calibri"/>
                <a:cs typeface="Calibri"/>
              </a:rPr>
              <a:t>31 October</a:t>
            </a:r>
            <a:r>
              <a:rPr sz="1800" b="1" i="1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i="1" spc="-20" dirty="0">
                <a:solidFill>
                  <a:srgbClr val="FFFFFF"/>
                </a:solidFill>
                <a:latin typeface="Calibri"/>
                <a:cs typeface="Calibri"/>
              </a:rPr>
              <a:t>2022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3858005" cy="6857999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167378" y="0"/>
            <a:ext cx="3857243" cy="6857999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333993" y="0"/>
            <a:ext cx="3858005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6304" y="0"/>
            <a:ext cx="11899391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524"/>
            <a:ext cx="12191999" cy="685647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23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962405"/>
            <a:ext cx="12190475" cy="492404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-6350"/>
            <a:ext cx="12197715" cy="6864350"/>
            <a:chOff x="0" y="-6350"/>
            <a:chExt cx="12197715" cy="686435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7620"/>
              <a:ext cx="6541770" cy="685037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5874639" y="0"/>
              <a:ext cx="6316345" cy="6851015"/>
            </a:xfrm>
            <a:custGeom>
              <a:avLst/>
              <a:gdLst/>
              <a:ahLst/>
              <a:cxnLst/>
              <a:rect l="l" t="t" r="r" b="b"/>
              <a:pathLst>
                <a:path w="6316345" h="6851015">
                  <a:moveTo>
                    <a:pt x="6316218" y="0"/>
                  </a:moveTo>
                  <a:lnTo>
                    <a:pt x="0" y="0"/>
                  </a:lnTo>
                  <a:lnTo>
                    <a:pt x="0" y="6850760"/>
                  </a:lnTo>
                  <a:lnTo>
                    <a:pt x="6316218" y="6850760"/>
                  </a:lnTo>
                  <a:lnTo>
                    <a:pt x="631621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874639" y="0"/>
              <a:ext cx="6316345" cy="6851015"/>
            </a:xfrm>
            <a:custGeom>
              <a:avLst/>
              <a:gdLst/>
              <a:ahLst/>
              <a:cxnLst/>
              <a:rect l="l" t="t" r="r" b="b"/>
              <a:pathLst>
                <a:path w="6316345" h="6851015">
                  <a:moveTo>
                    <a:pt x="6316218" y="0"/>
                  </a:moveTo>
                  <a:lnTo>
                    <a:pt x="6316218" y="6850761"/>
                  </a:lnTo>
                  <a:lnTo>
                    <a:pt x="0" y="6850761"/>
                  </a:lnTo>
                  <a:lnTo>
                    <a:pt x="0" y="0"/>
                  </a:lnTo>
                </a:path>
              </a:pathLst>
            </a:custGeom>
            <a:ln w="126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30400" marR="5080" indent="-1918335">
              <a:lnSpc>
                <a:spcPct val="100000"/>
              </a:lnSpc>
              <a:spcBef>
                <a:spcPts val="100"/>
              </a:spcBef>
            </a:pPr>
            <a:r>
              <a:rPr dirty="0"/>
              <a:t>Looking</a:t>
            </a:r>
            <a:r>
              <a:rPr spc="-40" dirty="0"/>
              <a:t> </a:t>
            </a:r>
            <a:r>
              <a:rPr dirty="0"/>
              <a:t>into…</a:t>
            </a:r>
            <a:r>
              <a:rPr spc="-20" dirty="0"/>
              <a:t> </a:t>
            </a:r>
            <a:r>
              <a:rPr dirty="0"/>
              <a:t>and</a:t>
            </a:r>
            <a:r>
              <a:rPr spc="-30" dirty="0"/>
              <a:t> </a:t>
            </a:r>
            <a:r>
              <a:rPr spc="-10" dirty="0"/>
              <a:t>Seeing</a:t>
            </a:r>
            <a:r>
              <a:rPr i="1" spc="-10" dirty="0"/>
              <a:t> beyond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7836958" y="3897388"/>
            <a:ext cx="239077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b="1" i="1" dirty="0">
                <a:solidFill>
                  <a:srgbClr val="FFFFFF"/>
                </a:solidFill>
                <a:latin typeface="Calibri"/>
                <a:cs typeface="Calibri"/>
              </a:rPr>
              <a:t>UNISA</a:t>
            </a:r>
            <a:r>
              <a:rPr sz="1800" b="1" i="1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i="1" spc="-20" dirty="0">
                <a:solidFill>
                  <a:srgbClr val="FFFFFF"/>
                </a:solidFill>
                <a:latin typeface="Calibri"/>
                <a:cs typeface="Calibri"/>
              </a:rPr>
              <a:t>STAFF</a:t>
            </a:r>
            <a:r>
              <a:rPr sz="1800" b="1" i="1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i="1" spc="-10" dirty="0">
                <a:solidFill>
                  <a:srgbClr val="FFFFFF"/>
                </a:solidFill>
                <a:latin typeface="Calibri"/>
                <a:cs typeface="Calibri"/>
              </a:rPr>
              <a:t>EXHIBITION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800" b="1" i="1" dirty="0">
                <a:solidFill>
                  <a:srgbClr val="FFFFFF"/>
                </a:solidFill>
                <a:latin typeface="Calibri"/>
                <a:cs typeface="Calibri"/>
              </a:rPr>
              <a:t>08</a:t>
            </a:r>
            <a:r>
              <a:rPr sz="1800" b="1" i="1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FFFFFF"/>
                </a:solidFill>
                <a:latin typeface="Calibri"/>
                <a:cs typeface="Calibri"/>
              </a:rPr>
              <a:t>–</a:t>
            </a:r>
            <a:r>
              <a:rPr sz="1800" b="1" i="1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FFFFFF"/>
                </a:solidFill>
                <a:latin typeface="Calibri"/>
                <a:cs typeface="Calibri"/>
              </a:rPr>
              <a:t>31 October</a:t>
            </a:r>
            <a:r>
              <a:rPr sz="1800" b="1" i="1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i="1" spc="-20" dirty="0">
                <a:solidFill>
                  <a:srgbClr val="FFFFFF"/>
                </a:solidFill>
                <a:latin typeface="Calibri"/>
                <a:cs typeface="Calibri"/>
              </a:rPr>
              <a:t>2022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6083935" cy="6858000"/>
          </a:xfrm>
          <a:custGeom>
            <a:avLst/>
            <a:gdLst/>
            <a:ahLst/>
            <a:cxnLst/>
            <a:rect l="l" t="t" r="r" b="b"/>
            <a:pathLst>
              <a:path w="6083935" h="6858000">
                <a:moveTo>
                  <a:pt x="6083808" y="0"/>
                </a:moveTo>
                <a:lnTo>
                  <a:pt x="0" y="0"/>
                </a:lnTo>
                <a:lnTo>
                  <a:pt x="0" y="6858000"/>
                </a:lnTo>
                <a:lnTo>
                  <a:pt x="6083808" y="6858000"/>
                </a:lnTo>
                <a:lnTo>
                  <a:pt x="6083808" y="0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064260" y="2257492"/>
            <a:ext cx="4351020" cy="2110740"/>
          </a:xfrm>
          <a:prstGeom prst="rect">
            <a:avLst/>
          </a:prstGeom>
        </p:spPr>
        <p:txBody>
          <a:bodyPr vert="horz" wrap="square" lIns="0" tIns="133985" rIns="0" bIns="0" rtlCol="0">
            <a:spAutoFit/>
          </a:bodyPr>
          <a:lstStyle/>
          <a:p>
            <a:pPr marL="12700" marR="5080">
              <a:lnSpc>
                <a:spcPts val="7780"/>
              </a:lnSpc>
              <a:spcBef>
                <a:spcPts val="1055"/>
              </a:spcBef>
            </a:pPr>
            <a:r>
              <a:rPr sz="7200" b="0" spc="-20" dirty="0">
                <a:solidFill>
                  <a:srgbClr val="FFFFFF"/>
                </a:solidFill>
                <a:latin typeface="Calibri Light"/>
                <a:cs typeface="Calibri Light"/>
              </a:rPr>
              <a:t>ANIA </a:t>
            </a:r>
            <a:r>
              <a:rPr sz="7200" b="0" spc="-70" dirty="0">
                <a:solidFill>
                  <a:srgbClr val="FFFFFF"/>
                </a:solidFill>
                <a:latin typeface="Calibri Light"/>
                <a:cs typeface="Calibri Light"/>
              </a:rPr>
              <a:t>KRAJEWSKA</a:t>
            </a:r>
            <a:endParaRPr sz="7200">
              <a:latin typeface="Calibri Light"/>
              <a:cs typeface="Calibri Ligh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096000" y="0"/>
            <a:ext cx="6096635" cy="6858000"/>
          </a:xfrm>
          <a:custGeom>
            <a:avLst/>
            <a:gdLst/>
            <a:ahLst/>
            <a:cxnLst/>
            <a:rect l="l" t="t" r="r" b="b"/>
            <a:pathLst>
              <a:path w="6096634" h="6858000">
                <a:moveTo>
                  <a:pt x="6096012" y="0"/>
                </a:moveTo>
                <a:lnTo>
                  <a:pt x="0" y="0"/>
                </a:lnTo>
                <a:lnTo>
                  <a:pt x="0" y="6858000"/>
                </a:lnTo>
                <a:lnTo>
                  <a:pt x="6096012" y="6858000"/>
                </a:lnTo>
                <a:lnTo>
                  <a:pt x="6096012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6980766" y="2200282"/>
            <a:ext cx="4145279" cy="2502535"/>
          </a:xfrm>
          <a:prstGeom prst="rect">
            <a:avLst/>
          </a:prstGeom>
        </p:spPr>
        <p:txBody>
          <a:bodyPr vert="horz" wrap="square" lIns="0" tIns="76835" rIns="0" bIns="0" rtlCol="0">
            <a:spAutoFit/>
          </a:bodyPr>
          <a:lstStyle/>
          <a:p>
            <a:pPr marL="12065" marR="5080" indent="635" algn="ctr">
              <a:lnSpc>
                <a:spcPct val="97700"/>
              </a:lnSpc>
              <a:spcBef>
                <a:spcPts val="605"/>
              </a:spcBef>
            </a:pPr>
            <a:r>
              <a:rPr sz="5400" b="1" i="1" dirty="0">
                <a:solidFill>
                  <a:srgbClr val="010101"/>
                </a:solidFill>
                <a:latin typeface="Calibri"/>
                <a:cs typeface="Calibri"/>
              </a:rPr>
              <a:t>PLANTS</a:t>
            </a:r>
            <a:r>
              <a:rPr sz="5400" b="1" i="1" spc="-65" dirty="0">
                <a:solidFill>
                  <a:srgbClr val="010101"/>
                </a:solidFill>
                <a:latin typeface="Calibri"/>
                <a:cs typeface="Calibri"/>
              </a:rPr>
              <a:t> </a:t>
            </a:r>
            <a:r>
              <a:rPr sz="5400" b="1" i="1" spc="-20" dirty="0">
                <a:solidFill>
                  <a:srgbClr val="010101"/>
                </a:solidFill>
                <a:latin typeface="Calibri"/>
                <a:cs typeface="Calibri"/>
              </a:rPr>
              <a:t>HAVE </a:t>
            </a:r>
            <a:r>
              <a:rPr sz="5400" b="1" i="1" dirty="0">
                <a:solidFill>
                  <a:srgbClr val="010101"/>
                </a:solidFill>
                <a:latin typeface="Calibri"/>
                <a:cs typeface="Calibri"/>
              </a:rPr>
              <a:t>POEMS</a:t>
            </a:r>
            <a:r>
              <a:rPr sz="5400" b="1" i="1" spc="-60" dirty="0">
                <a:solidFill>
                  <a:srgbClr val="010101"/>
                </a:solidFill>
                <a:latin typeface="Calibri"/>
                <a:cs typeface="Calibri"/>
              </a:rPr>
              <a:t> </a:t>
            </a:r>
            <a:r>
              <a:rPr sz="5400" b="1" i="1" spc="-20" dirty="0">
                <a:solidFill>
                  <a:srgbClr val="010101"/>
                </a:solidFill>
                <a:latin typeface="Calibri"/>
                <a:cs typeface="Calibri"/>
              </a:rPr>
              <a:t>INSIDE THEM</a:t>
            </a:r>
            <a:endParaRPr sz="5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0"/>
            <a:ext cx="11094719" cy="684961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6083935" cy="6858000"/>
          </a:xfrm>
          <a:custGeom>
            <a:avLst/>
            <a:gdLst/>
            <a:ahLst/>
            <a:cxnLst/>
            <a:rect l="l" t="t" r="r" b="b"/>
            <a:pathLst>
              <a:path w="6083935" h="6858000">
                <a:moveTo>
                  <a:pt x="6083808" y="0"/>
                </a:moveTo>
                <a:lnTo>
                  <a:pt x="0" y="0"/>
                </a:lnTo>
                <a:lnTo>
                  <a:pt x="0" y="6858000"/>
                </a:lnTo>
                <a:lnTo>
                  <a:pt x="6083808" y="6858000"/>
                </a:lnTo>
                <a:lnTo>
                  <a:pt x="6083808" y="0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602615" y="295147"/>
            <a:ext cx="4899660" cy="3134360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12700" marR="5080">
              <a:lnSpc>
                <a:spcPts val="1620"/>
              </a:lnSpc>
              <a:spcBef>
                <a:spcPts val="300"/>
              </a:spcBef>
            </a:pPr>
            <a:r>
              <a:rPr sz="1500" b="0" dirty="0">
                <a:solidFill>
                  <a:srgbClr val="FFFFFF"/>
                </a:solidFill>
                <a:latin typeface="Calibri Light"/>
                <a:cs typeface="Calibri Light"/>
              </a:rPr>
              <a:t>Being</a:t>
            </a:r>
            <a:r>
              <a:rPr sz="1500" b="0" spc="-6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dirty="0">
                <a:solidFill>
                  <a:srgbClr val="FFFFFF"/>
                </a:solidFill>
                <a:latin typeface="Calibri Light"/>
                <a:cs typeface="Calibri Light"/>
              </a:rPr>
              <a:t>an</a:t>
            </a:r>
            <a:r>
              <a:rPr sz="1500" b="0" spc="-4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spc="-20" dirty="0">
                <a:solidFill>
                  <a:srgbClr val="FFFFFF"/>
                </a:solidFill>
                <a:latin typeface="Calibri Light"/>
                <a:cs typeface="Calibri Light"/>
              </a:rPr>
              <a:t>attentive,</a:t>
            </a:r>
            <a:r>
              <a:rPr sz="1500" b="0" spc="-4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spc="-20" dirty="0">
                <a:solidFill>
                  <a:srgbClr val="FFFFFF"/>
                </a:solidFill>
                <a:latin typeface="Calibri Light"/>
                <a:cs typeface="Calibri Light"/>
              </a:rPr>
              <a:t>keen,</a:t>
            </a:r>
            <a:r>
              <a:rPr sz="1500" b="0" spc="-4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dirty="0">
                <a:solidFill>
                  <a:srgbClr val="FFFFFF"/>
                </a:solidFill>
                <a:latin typeface="Calibri Light"/>
                <a:cs typeface="Calibri Light"/>
              </a:rPr>
              <a:t>and</a:t>
            </a:r>
            <a:r>
              <a:rPr sz="1500" b="0" spc="-5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spc="-10" dirty="0">
                <a:solidFill>
                  <a:srgbClr val="FFFFFF"/>
                </a:solidFill>
                <a:latin typeface="Calibri Light"/>
                <a:cs typeface="Calibri Light"/>
              </a:rPr>
              <a:t>tender</a:t>
            </a:r>
            <a:r>
              <a:rPr sz="1500" b="0" spc="-4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spc="-10" dirty="0">
                <a:solidFill>
                  <a:srgbClr val="FFFFFF"/>
                </a:solidFill>
                <a:latin typeface="Calibri Light"/>
                <a:cs typeface="Calibri Light"/>
              </a:rPr>
              <a:t>observer</a:t>
            </a:r>
            <a:r>
              <a:rPr sz="1500" b="0" spc="-4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dirty="0">
                <a:solidFill>
                  <a:srgbClr val="FFFFFF"/>
                </a:solidFill>
                <a:latin typeface="Calibri Light"/>
                <a:cs typeface="Calibri Light"/>
              </a:rPr>
              <a:t>of</a:t>
            </a:r>
            <a:r>
              <a:rPr sz="1500" b="0" spc="-3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spc="-20" dirty="0">
                <a:solidFill>
                  <a:srgbClr val="FFFFFF"/>
                </a:solidFill>
                <a:latin typeface="Calibri Light"/>
                <a:cs typeface="Calibri Light"/>
              </a:rPr>
              <a:t>leaves</a:t>
            </a:r>
            <a:r>
              <a:rPr sz="1500" b="0" spc="-4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dirty="0">
                <a:solidFill>
                  <a:srgbClr val="FFFFFF"/>
                </a:solidFill>
                <a:latin typeface="Calibri Light"/>
                <a:cs typeface="Calibri Light"/>
              </a:rPr>
              <a:t>and</a:t>
            </a:r>
            <a:r>
              <a:rPr sz="1500" b="0" spc="-4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spc="-10" dirty="0">
                <a:solidFill>
                  <a:srgbClr val="FFFFFF"/>
                </a:solidFill>
                <a:latin typeface="Calibri Light"/>
                <a:cs typeface="Calibri Light"/>
              </a:rPr>
              <a:t>their life</a:t>
            </a:r>
            <a:r>
              <a:rPr sz="1500" b="0" spc="-6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spc="-10" dirty="0">
                <a:solidFill>
                  <a:srgbClr val="FFFFFF"/>
                </a:solidFill>
                <a:latin typeface="Calibri Light"/>
                <a:cs typeface="Calibri Light"/>
              </a:rPr>
              <a:t>processes</a:t>
            </a:r>
            <a:r>
              <a:rPr sz="1500" b="0" spc="-4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dirty="0">
                <a:solidFill>
                  <a:srgbClr val="FFFFFF"/>
                </a:solidFill>
                <a:latin typeface="Calibri Light"/>
                <a:cs typeface="Calibri Light"/>
              </a:rPr>
              <a:t>was</a:t>
            </a:r>
            <a:r>
              <a:rPr sz="1500" b="0" spc="-5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dirty="0">
                <a:solidFill>
                  <a:srgbClr val="FFFFFF"/>
                </a:solidFill>
                <a:latin typeface="Calibri Light"/>
                <a:cs typeface="Calibri Light"/>
              </a:rPr>
              <a:t>the</a:t>
            </a:r>
            <a:r>
              <a:rPr sz="1500" b="0" spc="-5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spc="-20" dirty="0">
                <a:solidFill>
                  <a:srgbClr val="FFFFFF"/>
                </a:solidFill>
                <a:latin typeface="Calibri Light"/>
                <a:cs typeface="Calibri Light"/>
              </a:rPr>
              <a:t>key</a:t>
            </a:r>
            <a:r>
              <a:rPr sz="1500" b="0" spc="-5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spc="-10" dirty="0">
                <a:solidFill>
                  <a:srgbClr val="FFFFFF"/>
                </a:solidFill>
                <a:latin typeface="Calibri Light"/>
                <a:cs typeface="Calibri Light"/>
              </a:rPr>
              <a:t>drive</a:t>
            </a:r>
            <a:r>
              <a:rPr sz="1500" b="0" spc="-5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spc="-10" dirty="0">
                <a:solidFill>
                  <a:srgbClr val="FFFFFF"/>
                </a:solidFill>
                <a:latin typeface="Calibri Light"/>
                <a:cs typeface="Calibri Light"/>
              </a:rPr>
              <a:t>behind</a:t>
            </a:r>
            <a:r>
              <a:rPr sz="1500" b="0" spc="-6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dirty="0">
                <a:solidFill>
                  <a:srgbClr val="FFFFFF"/>
                </a:solidFill>
                <a:latin typeface="Calibri Light"/>
                <a:cs typeface="Calibri Light"/>
              </a:rPr>
              <a:t>this</a:t>
            </a:r>
            <a:r>
              <a:rPr sz="1500" b="0" spc="-4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spc="-10" dirty="0">
                <a:solidFill>
                  <a:srgbClr val="FFFFFF"/>
                </a:solidFill>
                <a:latin typeface="Calibri Light"/>
                <a:cs typeface="Calibri Light"/>
              </a:rPr>
              <a:t>project.</a:t>
            </a:r>
            <a:r>
              <a:rPr sz="1500" b="0" spc="-4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spc="-20" dirty="0">
                <a:solidFill>
                  <a:srgbClr val="FFFFFF"/>
                </a:solidFill>
                <a:latin typeface="Calibri Light"/>
                <a:cs typeface="Calibri Light"/>
              </a:rPr>
              <a:t>Leaves</a:t>
            </a:r>
            <a:r>
              <a:rPr sz="1500" b="0" spc="-4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spc="-25" dirty="0">
                <a:solidFill>
                  <a:srgbClr val="FFFFFF"/>
                </a:solidFill>
                <a:latin typeface="Calibri Light"/>
                <a:cs typeface="Calibri Light"/>
              </a:rPr>
              <a:t>not </a:t>
            </a:r>
            <a:r>
              <a:rPr sz="1500" b="0" dirty="0">
                <a:solidFill>
                  <a:srgbClr val="FFFFFF"/>
                </a:solidFill>
                <a:latin typeface="Calibri Light"/>
                <a:cs typeface="Calibri Light"/>
              </a:rPr>
              <a:t>only</a:t>
            </a:r>
            <a:r>
              <a:rPr sz="1500" b="0" spc="-4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dirty="0">
                <a:solidFill>
                  <a:srgbClr val="FFFFFF"/>
                </a:solidFill>
                <a:latin typeface="Calibri Light"/>
                <a:cs typeface="Calibri Light"/>
              </a:rPr>
              <a:t>tell</a:t>
            </a:r>
            <a:r>
              <a:rPr sz="1500" b="0" spc="-3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dirty="0">
                <a:solidFill>
                  <a:srgbClr val="FFFFFF"/>
                </a:solidFill>
                <a:latin typeface="Calibri Light"/>
                <a:cs typeface="Calibri Light"/>
              </a:rPr>
              <a:t>us</a:t>
            </a:r>
            <a:r>
              <a:rPr sz="1500" b="0" spc="-2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dirty="0">
                <a:solidFill>
                  <a:srgbClr val="FFFFFF"/>
                </a:solidFill>
                <a:latin typeface="Calibri Light"/>
                <a:cs typeface="Calibri Light"/>
              </a:rPr>
              <a:t>their</a:t>
            </a:r>
            <a:r>
              <a:rPr sz="1500" b="0" spc="-4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spc="-10" dirty="0">
                <a:solidFill>
                  <a:srgbClr val="FFFFFF"/>
                </a:solidFill>
                <a:latin typeface="Calibri Light"/>
                <a:cs typeface="Calibri Light"/>
              </a:rPr>
              <a:t>stories</a:t>
            </a:r>
            <a:r>
              <a:rPr sz="1500" b="0" spc="-2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dirty="0">
                <a:solidFill>
                  <a:srgbClr val="FFFFFF"/>
                </a:solidFill>
                <a:latin typeface="Calibri Light"/>
                <a:cs typeface="Calibri Light"/>
              </a:rPr>
              <a:t>of</a:t>
            </a:r>
            <a:r>
              <a:rPr sz="1500" b="0" spc="-3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dirty="0">
                <a:solidFill>
                  <a:srgbClr val="FFFFFF"/>
                </a:solidFill>
                <a:latin typeface="Calibri Light"/>
                <a:cs typeface="Calibri Light"/>
              </a:rPr>
              <a:t>the</a:t>
            </a:r>
            <a:r>
              <a:rPr sz="1500" b="0" spc="-4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spc="-20" dirty="0">
                <a:solidFill>
                  <a:srgbClr val="FFFFFF"/>
                </a:solidFill>
                <a:latin typeface="Calibri Light"/>
                <a:cs typeface="Calibri Light"/>
              </a:rPr>
              <a:t>unstoppable</a:t>
            </a:r>
            <a:r>
              <a:rPr sz="1500" b="0" spc="-4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spc="-20" dirty="0">
                <a:solidFill>
                  <a:srgbClr val="FFFFFF"/>
                </a:solidFill>
                <a:latin typeface="Calibri Light"/>
                <a:cs typeface="Calibri Light"/>
              </a:rPr>
              <a:t>transience</a:t>
            </a:r>
            <a:r>
              <a:rPr sz="1500" b="0" spc="-4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spc="-20" dirty="0">
                <a:solidFill>
                  <a:srgbClr val="FFFFFF"/>
                </a:solidFill>
                <a:latin typeface="Calibri Light"/>
                <a:cs typeface="Calibri Light"/>
              </a:rPr>
              <a:t>states</a:t>
            </a:r>
            <a:r>
              <a:rPr sz="1500" b="0" spc="-3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spc="-25" dirty="0">
                <a:solidFill>
                  <a:srgbClr val="FFFFFF"/>
                </a:solidFill>
                <a:latin typeface="Calibri Light"/>
                <a:cs typeface="Calibri Light"/>
              </a:rPr>
              <a:t>but </a:t>
            </a:r>
            <a:r>
              <a:rPr sz="1500" b="0" spc="-10" dirty="0">
                <a:solidFill>
                  <a:srgbClr val="FFFFFF"/>
                </a:solidFill>
                <a:latin typeface="Calibri Light"/>
                <a:cs typeface="Calibri Light"/>
              </a:rPr>
              <a:t>connect</a:t>
            </a:r>
            <a:r>
              <a:rPr sz="1500" b="0" spc="-6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dirty="0">
                <a:solidFill>
                  <a:srgbClr val="FFFFFF"/>
                </a:solidFill>
                <a:latin typeface="Calibri Light"/>
                <a:cs typeface="Calibri Light"/>
              </a:rPr>
              <a:t>us</a:t>
            </a:r>
            <a:r>
              <a:rPr sz="1500" b="0" spc="-4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dirty="0">
                <a:solidFill>
                  <a:srgbClr val="FFFFFF"/>
                </a:solidFill>
                <a:latin typeface="Calibri Light"/>
                <a:cs typeface="Calibri Light"/>
              </a:rPr>
              <a:t>to</a:t>
            </a:r>
            <a:r>
              <a:rPr sz="1500" b="0" spc="-6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dirty="0">
                <a:solidFill>
                  <a:srgbClr val="FFFFFF"/>
                </a:solidFill>
                <a:latin typeface="Calibri Light"/>
                <a:cs typeface="Calibri Light"/>
              </a:rPr>
              <a:t>the</a:t>
            </a:r>
            <a:r>
              <a:rPr sz="1500" b="0" spc="-6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dirty="0">
                <a:solidFill>
                  <a:srgbClr val="FFFFFF"/>
                </a:solidFill>
                <a:latin typeface="Calibri Light"/>
                <a:cs typeface="Calibri Light"/>
              </a:rPr>
              <a:t>living</a:t>
            </a:r>
            <a:r>
              <a:rPr sz="1500" b="0" spc="-6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spc="-10" dirty="0">
                <a:solidFill>
                  <a:srgbClr val="FFFFFF"/>
                </a:solidFill>
                <a:latin typeface="Calibri Light"/>
                <a:cs typeface="Calibri Light"/>
              </a:rPr>
              <a:t>world.</a:t>
            </a:r>
            <a:r>
              <a:rPr sz="1500" b="0" spc="-5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dirty="0">
                <a:solidFill>
                  <a:srgbClr val="FFFFFF"/>
                </a:solidFill>
                <a:latin typeface="Calibri Light"/>
                <a:cs typeface="Calibri Light"/>
              </a:rPr>
              <a:t>Their</a:t>
            </a:r>
            <a:r>
              <a:rPr sz="1500" b="0" spc="-5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spc="-25" dirty="0">
                <a:solidFill>
                  <a:srgbClr val="FFFFFF"/>
                </a:solidFill>
                <a:latin typeface="Calibri Light"/>
                <a:cs typeface="Calibri Light"/>
              </a:rPr>
              <a:t>breath-</a:t>
            </a:r>
            <a:r>
              <a:rPr sz="1500" b="0" dirty="0">
                <a:solidFill>
                  <a:srgbClr val="FFFFFF"/>
                </a:solidFill>
                <a:latin typeface="Calibri Light"/>
                <a:cs typeface="Calibri Light"/>
              </a:rPr>
              <a:t>outs</a:t>
            </a:r>
            <a:r>
              <a:rPr sz="1500" b="0" spc="-5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dirty="0">
                <a:solidFill>
                  <a:srgbClr val="FFFFFF"/>
                </a:solidFill>
                <a:latin typeface="Calibri Light"/>
                <a:cs typeface="Calibri Light"/>
              </a:rPr>
              <a:t>are</a:t>
            </a:r>
            <a:r>
              <a:rPr sz="1500" b="0" spc="-6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dirty="0">
                <a:solidFill>
                  <a:srgbClr val="FFFFFF"/>
                </a:solidFill>
                <a:latin typeface="Calibri Light"/>
                <a:cs typeface="Calibri Light"/>
              </a:rPr>
              <a:t>our</a:t>
            </a:r>
            <a:r>
              <a:rPr sz="1500" b="0" spc="-5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spc="-10" dirty="0">
                <a:solidFill>
                  <a:srgbClr val="FFFFFF"/>
                </a:solidFill>
                <a:latin typeface="Calibri Light"/>
                <a:cs typeface="Calibri Light"/>
              </a:rPr>
              <a:t>breath- </a:t>
            </a:r>
            <a:r>
              <a:rPr sz="1500" b="0" dirty="0">
                <a:solidFill>
                  <a:srgbClr val="FFFFFF"/>
                </a:solidFill>
                <a:latin typeface="Calibri Light"/>
                <a:cs typeface="Calibri Light"/>
              </a:rPr>
              <a:t>ins</a:t>
            </a:r>
            <a:r>
              <a:rPr sz="1500" b="0" spc="-2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spc="-20" dirty="0">
                <a:solidFill>
                  <a:srgbClr val="FFFFFF"/>
                </a:solidFill>
                <a:latin typeface="Calibri Light"/>
                <a:cs typeface="Calibri Light"/>
              </a:rPr>
              <a:t>forming</a:t>
            </a:r>
            <a:r>
              <a:rPr sz="1500" b="0" spc="-3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dirty="0">
                <a:solidFill>
                  <a:srgbClr val="FFFFFF"/>
                </a:solidFill>
                <a:latin typeface="Calibri Light"/>
                <a:cs typeface="Calibri Light"/>
              </a:rPr>
              <a:t>a</a:t>
            </a:r>
            <a:r>
              <a:rPr sz="1500" b="0" spc="-2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spc="-20" dirty="0">
                <a:solidFill>
                  <a:srgbClr val="FFFFFF"/>
                </a:solidFill>
                <a:latin typeface="Calibri Light"/>
                <a:cs typeface="Calibri Light"/>
              </a:rPr>
              <a:t>continuous</a:t>
            </a:r>
            <a:r>
              <a:rPr sz="1500" b="0" spc="-2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spc="-20" dirty="0">
                <a:solidFill>
                  <a:srgbClr val="FFFFFF"/>
                </a:solidFill>
                <a:latin typeface="Calibri Light"/>
                <a:cs typeface="Calibri Light"/>
              </a:rPr>
              <a:t>harmony</a:t>
            </a:r>
            <a:r>
              <a:rPr sz="1500" b="0" spc="-3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spc="-20" dirty="0">
                <a:solidFill>
                  <a:srgbClr val="FFFFFF"/>
                </a:solidFill>
                <a:latin typeface="Calibri Light"/>
                <a:cs typeface="Calibri Light"/>
              </a:rPr>
              <a:t>between</a:t>
            </a:r>
            <a:r>
              <a:rPr sz="1500" b="0" spc="-3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dirty="0">
                <a:solidFill>
                  <a:srgbClr val="FFFFFF"/>
                </a:solidFill>
                <a:latin typeface="Calibri Light"/>
                <a:cs typeface="Calibri Light"/>
              </a:rPr>
              <a:t>the</a:t>
            </a:r>
            <a:r>
              <a:rPr sz="1500" b="0" spc="-3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spc="-10" dirty="0">
                <a:solidFill>
                  <a:srgbClr val="FFFFFF"/>
                </a:solidFill>
                <a:latin typeface="Calibri Light"/>
                <a:cs typeface="Calibri Light"/>
              </a:rPr>
              <a:t>interiority</a:t>
            </a:r>
            <a:r>
              <a:rPr sz="1500" b="0" spc="-2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spc="-25" dirty="0">
                <a:solidFill>
                  <a:srgbClr val="FFFFFF"/>
                </a:solidFill>
                <a:latin typeface="Calibri Light"/>
                <a:cs typeface="Calibri Light"/>
              </a:rPr>
              <a:t>of </a:t>
            </a:r>
            <a:r>
              <a:rPr sz="1500" b="0" spc="-10" dirty="0">
                <a:solidFill>
                  <a:srgbClr val="FFFFFF"/>
                </a:solidFill>
                <a:latin typeface="Calibri Light"/>
                <a:cs typeface="Calibri Light"/>
              </a:rPr>
              <a:t>multitudes</a:t>
            </a:r>
            <a:r>
              <a:rPr sz="1500" b="0" spc="-4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dirty="0">
                <a:solidFill>
                  <a:srgbClr val="FFFFFF"/>
                </a:solidFill>
                <a:latin typeface="Calibri Light"/>
                <a:cs typeface="Calibri Light"/>
              </a:rPr>
              <a:t>of</a:t>
            </a:r>
            <a:r>
              <a:rPr sz="1500" b="0" spc="-3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spc="-20" dirty="0">
                <a:solidFill>
                  <a:srgbClr val="FFFFFF"/>
                </a:solidFill>
                <a:latin typeface="Calibri Light"/>
                <a:cs typeface="Calibri Light"/>
              </a:rPr>
              <a:t>chloroplasts</a:t>
            </a:r>
            <a:r>
              <a:rPr sz="1500" b="0" spc="-3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spc="-10" dirty="0">
                <a:solidFill>
                  <a:srgbClr val="FFFFFF"/>
                </a:solidFill>
                <a:latin typeface="Calibri Light"/>
                <a:cs typeface="Calibri Light"/>
              </a:rPr>
              <a:t>tightly</a:t>
            </a:r>
            <a:r>
              <a:rPr sz="1500" b="0" spc="-4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spc="-20" dirty="0">
                <a:solidFill>
                  <a:srgbClr val="FFFFFF"/>
                </a:solidFill>
                <a:latin typeface="Calibri Light"/>
                <a:cs typeface="Calibri Light"/>
              </a:rPr>
              <a:t>packed</a:t>
            </a:r>
            <a:r>
              <a:rPr sz="1500" b="0" spc="-4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spc="-10" dirty="0">
                <a:solidFill>
                  <a:srgbClr val="FFFFFF"/>
                </a:solidFill>
                <a:latin typeface="Calibri Light"/>
                <a:cs typeface="Calibri Light"/>
              </a:rPr>
              <a:t>under</a:t>
            </a:r>
            <a:r>
              <a:rPr sz="1500" b="0" spc="-3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dirty="0">
                <a:solidFill>
                  <a:srgbClr val="FFFFFF"/>
                </a:solidFill>
                <a:latin typeface="Calibri Light"/>
                <a:cs typeface="Calibri Light"/>
              </a:rPr>
              <a:t>their</a:t>
            </a:r>
            <a:r>
              <a:rPr sz="1500" b="0" spc="-3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spc="-10" dirty="0">
                <a:solidFill>
                  <a:srgbClr val="FFFFFF"/>
                </a:solidFill>
                <a:latin typeface="Calibri Light"/>
                <a:cs typeface="Calibri Light"/>
              </a:rPr>
              <a:t>epidermis </a:t>
            </a:r>
            <a:r>
              <a:rPr sz="1500" b="0" dirty="0">
                <a:solidFill>
                  <a:srgbClr val="FFFFFF"/>
                </a:solidFill>
                <a:latin typeface="Calibri Light"/>
                <a:cs typeface="Calibri Light"/>
              </a:rPr>
              <a:t>and</a:t>
            </a:r>
            <a:r>
              <a:rPr sz="1500" b="0" spc="-7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dirty="0">
                <a:solidFill>
                  <a:srgbClr val="FFFFFF"/>
                </a:solidFill>
                <a:latin typeface="Calibri Light"/>
                <a:cs typeface="Calibri Light"/>
              </a:rPr>
              <a:t>their</a:t>
            </a:r>
            <a:r>
              <a:rPr sz="1500" b="0" spc="-4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dirty="0">
                <a:solidFill>
                  <a:srgbClr val="FFFFFF"/>
                </a:solidFill>
                <a:latin typeface="Calibri Light"/>
                <a:cs typeface="Calibri Light"/>
              </a:rPr>
              <a:t>bond</a:t>
            </a:r>
            <a:r>
              <a:rPr sz="1500" b="0" spc="-5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dirty="0">
                <a:solidFill>
                  <a:srgbClr val="FFFFFF"/>
                </a:solidFill>
                <a:latin typeface="Calibri Light"/>
                <a:cs typeface="Calibri Light"/>
              </a:rPr>
              <a:t>to</a:t>
            </a:r>
            <a:r>
              <a:rPr sz="1500" b="0" spc="-5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dirty="0">
                <a:solidFill>
                  <a:srgbClr val="FFFFFF"/>
                </a:solidFill>
                <a:latin typeface="Calibri Light"/>
                <a:cs typeface="Calibri Light"/>
              </a:rPr>
              <a:t>the</a:t>
            </a:r>
            <a:r>
              <a:rPr sz="1500" b="0" spc="-6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spc="-10" dirty="0">
                <a:solidFill>
                  <a:srgbClr val="FFFFFF"/>
                </a:solidFill>
                <a:latin typeface="Calibri Light"/>
                <a:cs typeface="Calibri Light"/>
              </a:rPr>
              <a:t>vastness</a:t>
            </a:r>
            <a:r>
              <a:rPr sz="1500" b="0" spc="-4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dirty="0">
                <a:solidFill>
                  <a:srgbClr val="FFFFFF"/>
                </a:solidFill>
                <a:latin typeface="Calibri Light"/>
                <a:cs typeface="Calibri Light"/>
              </a:rPr>
              <a:t>of</a:t>
            </a:r>
            <a:r>
              <a:rPr sz="1500" b="0" spc="-4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dirty="0">
                <a:solidFill>
                  <a:srgbClr val="FFFFFF"/>
                </a:solidFill>
                <a:latin typeface="Calibri Light"/>
                <a:cs typeface="Calibri Light"/>
              </a:rPr>
              <a:t>the</a:t>
            </a:r>
            <a:r>
              <a:rPr sz="1500" b="0" spc="-6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spc="-10" dirty="0">
                <a:solidFill>
                  <a:srgbClr val="FFFFFF"/>
                </a:solidFill>
                <a:latin typeface="Calibri Light"/>
                <a:cs typeface="Calibri Light"/>
              </a:rPr>
              <a:t>outer</a:t>
            </a:r>
            <a:r>
              <a:rPr sz="1500" b="0" spc="-5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spc="-10" dirty="0">
                <a:solidFill>
                  <a:srgbClr val="FFFFFF"/>
                </a:solidFill>
                <a:latin typeface="Calibri Light"/>
                <a:cs typeface="Calibri Light"/>
              </a:rPr>
              <a:t>space</a:t>
            </a:r>
            <a:r>
              <a:rPr sz="1500" b="0" spc="-6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dirty="0">
                <a:solidFill>
                  <a:srgbClr val="FFFFFF"/>
                </a:solidFill>
                <a:latin typeface="Calibri Light"/>
                <a:cs typeface="Calibri Light"/>
              </a:rPr>
              <a:t>and</a:t>
            </a:r>
            <a:r>
              <a:rPr sz="1500" b="0" spc="-6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dirty="0">
                <a:solidFill>
                  <a:srgbClr val="FFFFFF"/>
                </a:solidFill>
                <a:latin typeface="Calibri Light"/>
                <a:cs typeface="Calibri Light"/>
              </a:rPr>
              <a:t>the</a:t>
            </a:r>
            <a:r>
              <a:rPr sz="1500" b="0" spc="-4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spc="-10" dirty="0">
                <a:solidFill>
                  <a:srgbClr val="FFFFFF"/>
                </a:solidFill>
                <a:latin typeface="Calibri Light"/>
                <a:cs typeface="Calibri Light"/>
              </a:rPr>
              <a:t>energy </a:t>
            </a:r>
            <a:r>
              <a:rPr sz="1500" b="0" dirty="0">
                <a:solidFill>
                  <a:srgbClr val="FFFFFF"/>
                </a:solidFill>
                <a:latin typeface="Calibri Light"/>
                <a:cs typeface="Calibri Light"/>
              </a:rPr>
              <a:t>of</a:t>
            </a:r>
            <a:r>
              <a:rPr sz="1500" b="0" spc="-4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dirty="0">
                <a:solidFill>
                  <a:srgbClr val="FFFFFF"/>
                </a:solidFill>
                <a:latin typeface="Calibri Light"/>
                <a:cs typeface="Calibri Light"/>
              </a:rPr>
              <a:t>our</a:t>
            </a:r>
            <a:r>
              <a:rPr sz="1500" b="0" spc="-3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spc="-10" dirty="0">
                <a:solidFill>
                  <a:srgbClr val="FFFFFF"/>
                </a:solidFill>
                <a:latin typeface="Calibri Light"/>
                <a:cs typeface="Calibri Light"/>
              </a:rPr>
              <a:t>closest</a:t>
            </a:r>
            <a:r>
              <a:rPr sz="1500" b="0" spc="-3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spc="-50" dirty="0">
                <a:solidFill>
                  <a:srgbClr val="FFFFFF"/>
                </a:solidFill>
                <a:latin typeface="Calibri Light"/>
                <a:cs typeface="Calibri Light"/>
              </a:rPr>
              <a:t>star.</a:t>
            </a:r>
            <a:r>
              <a:rPr sz="1500" b="0" spc="-3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dirty="0">
                <a:solidFill>
                  <a:srgbClr val="FFFFFF"/>
                </a:solidFill>
                <a:latin typeface="Calibri Light"/>
                <a:cs typeface="Calibri Light"/>
              </a:rPr>
              <a:t>As</a:t>
            </a:r>
            <a:r>
              <a:rPr sz="1500" b="0" spc="-3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dirty="0">
                <a:solidFill>
                  <a:srgbClr val="FFFFFF"/>
                </a:solidFill>
                <a:latin typeface="Calibri Light"/>
                <a:cs typeface="Calibri Light"/>
              </a:rPr>
              <a:t>the</a:t>
            </a:r>
            <a:r>
              <a:rPr sz="1500" b="0" spc="-3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spc="-10" dirty="0">
                <a:solidFill>
                  <a:srgbClr val="FFFFFF"/>
                </a:solidFill>
                <a:latin typeface="Calibri Light"/>
                <a:cs typeface="Calibri Light"/>
              </a:rPr>
              <a:t>poet,</a:t>
            </a:r>
            <a:r>
              <a:rPr sz="1500" b="0" spc="-3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spc="-10" dirty="0">
                <a:solidFill>
                  <a:srgbClr val="FFFFFF"/>
                </a:solidFill>
                <a:latin typeface="Calibri Light"/>
                <a:cs typeface="Calibri Light"/>
              </a:rPr>
              <a:t>Maria</a:t>
            </a:r>
            <a:r>
              <a:rPr sz="1500" b="0" spc="-4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spc="-30" dirty="0">
                <a:solidFill>
                  <a:srgbClr val="FFFFFF"/>
                </a:solidFill>
                <a:latin typeface="Calibri Light"/>
                <a:cs typeface="Calibri Light"/>
              </a:rPr>
              <a:t>Pawlikowska</a:t>
            </a:r>
            <a:r>
              <a:rPr sz="1500" b="0" spc="-4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spc="-10" dirty="0">
                <a:solidFill>
                  <a:srgbClr val="FFFFFF"/>
                </a:solidFill>
                <a:latin typeface="Calibri Light"/>
                <a:cs typeface="Calibri Light"/>
              </a:rPr>
              <a:t>Jasnorzewska (1891-</a:t>
            </a:r>
            <a:r>
              <a:rPr sz="1500" b="0" dirty="0">
                <a:solidFill>
                  <a:srgbClr val="FFFFFF"/>
                </a:solidFill>
                <a:latin typeface="Calibri Light"/>
                <a:cs typeface="Calibri Light"/>
              </a:rPr>
              <a:t>1945)</a:t>
            </a:r>
            <a:r>
              <a:rPr sz="1500" b="0" spc="-7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dirty="0">
                <a:solidFill>
                  <a:srgbClr val="FFFFFF"/>
                </a:solidFill>
                <a:latin typeface="Calibri Light"/>
                <a:cs typeface="Calibri Light"/>
              </a:rPr>
              <a:t>said,</a:t>
            </a:r>
            <a:r>
              <a:rPr sz="1500" b="0" spc="-5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spc="-10" dirty="0">
                <a:solidFill>
                  <a:srgbClr val="FFFFFF"/>
                </a:solidFill>
                <a:latin typeface="Calibri Light"/>
                <a:cs typeface="Calibri Light"/>
              </a:rPr>
              <a:t>plants</a:t>
            </a:r>
            <a:r>
              <a:rPr sz="1500" b="0" spc="-6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dirty="0">
                <a:solidFill>
                  <a:srgbClr val="FFFFFF"/>
                </a:solidFill>
                <a:latin typeface="Calibri Light"/>
                <a:cs typeface="Calibri Light"/>
              </a:rPr>
              <a:t>can</a:t>
            </a:r>
            <a:r>
              <a:rPr sz="1500" b="0" spc="-6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dirty="0">
                <a:solidFill>
                  <a:srgbClr val="FFFFFF"/>
                </a:solidFill>
                <a:latin typeface="Calibri Light"/>
                <a:cs typeface="Calibri Light"/>
              </a:rPr>
              <a:t>be</a:t>
            </a:r>
            <a:r>
              <a:rPr sz="1500" b="0" spc="-6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dirty="0">
                <a:solidFill>
                  <a:srgbClr val="FFFFFF"/>
                </a:solidFill>
                <a:latin typeface="Calibri Light"/>
                <a:cs typeface="Calibri Light"/>
              </a:rPr>
              <a:t>our</a:t>
            </a:r>
            <a:r>
              <a:rPr sz="1500" b="0" spc="-5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spc="-10" dirty="0">
                <a:solidFill>
                  <a:srgbClr val="FFFFFF"/>
                </a:solidFill>
                <a:latin typeface="Calibri Light"/>
                <a:cs typeface="Calibri Light"/>
              </a:rPr>
              <a:t>role</a:t>
            </a:r>
            <a:r>
              <a:rPr sz="1500" b="0" spc="-6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spc="-10" dirty="0">
                <a:solidFill>
                  <a:srgbClr val="FFFFFF"/>
                </a:solidFill>
                <a:latin typeface="Calibri Light"/>
                <a:cs typeface="Calibri Light"/>
              </a:rPr>
              <a:t>models</a:t>
            </a:r>
            <a:r>
              <a:rPr sz="1500" b="0" spc="-5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dirty="0">
                <a:solidFill>
                  <a:srgbClr val="FFFFFF"/>
                </a:solidFill>
                <a:latin typeface="Calibri Light"/>
                <a:cs typeface="Calibri Light"/>
              </a:rPr>
              <a:t>for</a:t>
            </a:r>
            <a:r>
              <a:rPr sz="1500" b="0" spc="-5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spc="-10" dirty="0">
                <a:solidFill>
                  <a:srgbClr val="FFFFFF"/>
                </a:solidFill>
                <a:latin typeface="Calibri Light"/>
                <a:cs typeface="Calibri Light"/>
              </a:rPr>
              <a:t>leading </a:t>
            </a:r>
            <a:r>
              <a:rPr sz="1500" b="0" spc="-20" dirty="0">
                <a:solidFill>
                  <a:srgbClr val="FFFFFF"/>
                </a:solidFill>
                <a:latin typeface="Calibri Light"/>
                <a:cs typeface="Calibri Light"/>
              </a:rPr>
              <a:t>congruous</a:t>
            </a:r>
            <a:r>
              <a:rPr sz="1500" b="0" spc="-5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dirty="0">
                <a:solidFill>
                  <a:srgbClr val="FFFFFF"/>
                </a:solidFill>
                <a:latin typeface="Calibri Light"/>
                <a:cs typeface="Calibri Light"/>
              </a:rPr>
              <a:t>and</a:t>
            </a:r>
            <a:r>
              <a:rPr sz="1500" b="0" spc="-5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spc="-25" dirty="0">
                <a:solidFill>
                  <a:srgbClr val="FFFFFF"/>
                </a:solidFill>
                <a:latin typeface="Calibri Light"/>
                <a:cs typeface="Calibri Light"/>
              </a:rPr>
              <a:t>worth-</a:t>
            </a:r>
            <a:r>
              <a:rPr sz="1500" b="0" spc="-10" dirty="0">
                <a:solidFill>
                  <a:srgbClr val="FFFFFF"/>
                </a:solidFill>
                <a:latin typeface="Calibri Light"/>
                <a:cs typeface="Calibri Light"/>
              </a:rPr>
              <a:t>while</a:t>
            </a:r>
            <a:r>
              <a:rPr sz="1500" b="0" spc="-5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dirty="0">
                <a:solidFill>
                  <a:srgbClr val="FFFFFF"/>
                </a:solidFill>
                <a:latin typeface="Calibri Light"/>
                <a:cs typeface="Calibri Light"/>
              </a:rPr>
              <a:t>lives:</a:t>
            </a:r>
            <a:r>
              <a:rPr sz="1500" b="0" spc="-3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dirty="0">
                <a:solidFill>
                  <a:srgbClr val="FFFFFF"/>
                </a:solidFill>
                <a:latin typeface="Calibri Light"/>
                <a:cs typeface="Calibri Light"/>
              </a:rPr>
              <a:t>"This</a:t>
            </a:r>
            <a:r>
              <a:rPr sz="1500" b="0" spc="-4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spc="-10" dirty="0">
                <a:solidFill>
                  <a:srgbClr val="FFFFFF"/>
                </a:solidFill>
                <a:latin typeface="Calibri Light"/>
                <a:cs typeface="Calibri Light"/>
              </a:rPr>
              <a:t>group</a:t>
            </a:r>
            <a:r>
              <a:rPr sz="1500" b="0" spc="-5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dirty="0">
                <a:solidFill>
                  <a:srgbClr val="FFFFFF"/>
                </a:solidFill>
                <a:latin typeface="Calibri Light"/>
                <a:cs typeface="Calibri Light"/>
              </a:rPr>
              <a:t>of</a:t>
            </a:r>
            <a:r>
              <a:rPr sz="1500" b="0" spc="-4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spc="-10" dirty="0">
                <a:solidFill>
                  <a:srgbClr val="FFFFFF"/>
                </a:solidFill>
                <a:latin typeface="Calibri Light"/>
                <a:cs typeface="Calibri Light"/>
              </a:rPr>
              <a:t>entities</a:t>
            </a:r>
            <a:r>
              <a:rPr sz="1500" b="0" spc="-3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spc="-10" dirty="0">
                <a:solidFill>
                  <a:srgbClr val="FFFFFF"/>
                </a:solidFill>
                <a:latin typeface="Calibri Light"/>
                <a:cs typeface="Calibri Light"/>
              </a:rPr>
              <a:t>taking from</a:t>
            </a:r>
            <a:r>
              <a:rPr sz="1500" b="0" spc="-5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spc="-10" dirty="0">
                <a:solidFill>
                  <a:srgbClr val="FFFFFF"/>
                </a:solidFill>
                <a:latin typeface="Calibri Light"/>
                <a:cs typeface="Calibri Light"/>
              </a:rPr>
              <a:t>life</a:t>
            </a:r>
            <a:r>
              <a:rPr sz="1500" b="0" spc="-5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spc="-10" dirty="0">
                <a:solidFill>
                  <a:srgbClr val="FFFFFF"/>
                </a:solidFill>
                <a:latin typeface="Calibri Light"/>
                <a:cs typeface="Calibri Light"/>
              </a:rPr>
              <a:t>what</a:t>
            </a:r>
            <a:r>
              <a:rPr sz="1500" b="0" spc="-4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dirty="0">
                <a:solidFill>
                  <a:srgbClr val="FFFFFF"/>
                </a:solidFill>
                <a:latin typeface="Calibri Light"/>
                <a:cs typeface="Calibri Light"/>
              </a:rPr>
              <a:t>is</a:t>
            </a:r>
            <a:r>
              <a:rPr sz="1500" b="0" spc="-3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spc="-10" dirty="0">
                <a:solidFill>
                  <a:srgbClr val="FFFFFF"/>
                </a:solidFill>
                <a:latin typeface="Calibri Light"/>
                <a:cs typeface="Calibri Light"/>
              </a:rPr>
              <a:t>good:</a:t>
            </a:r>
            <a:r>
              <a:rPr sz="1500" b="0" spc="-4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spc="-10" dirty="0">
                <a:solidFill>
                  <a:srgbClr val="FFFFFF"/>
                </a:solidFill>
                <a:latin typeface="Calibri Light"/>
                <a:cs typeface="Calibri Light"/>
              </a:rPr>
              <a:t>peace,</a:t>
            </a:r>
            <a:r>
              <a:rPr sz="1500" b="0" spc="-4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spc="-10" dirty="0">
                <a:solidFill>
                  <a:srgbClr val="FFFFFF"/>
                </a:solidFill>
                <a:latin typeface="Calibri Light"/>
                <a:cs typeface="Calibri Light"/>
              </a:rPr>
              <a:t>quiet</a:t>
            </a:r>
            <a:r>
              <a:rPr sz="1500" b="0" spc="-4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dirty="0">
                <a:solidFill>
                  <a:srgbClr val="FFFFFF"/>
                </a:solidFill>
                <a:latin typeface="Calibri Light"/>
                <a:cs typeface="Calibri Light"/>
              </a:rPr>
              <a:t>and</a:t>
            </a:r>
            <a:r>
              <a:rPr sz="1500" b="0" spc="-5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dirty="0">
                <a:solidFill>
                  <a:srgbClr val="FFFFFF"/>
                </a:solidFill>
                <a:latin typeface="Calibri Light"/>
                <a:cs typeface="Calibri Light"/>
              </a:rPr>
              <a:t>clear</a:t>
            </a:r>
            <a:r>
              <a:rPr sz="1500" b="0" spc="-4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spc="-20" dirty="0">
                <a:solidFill>
                  <a:srgbClr val="FFFFFF"/>
                </a:solidFill>
                <a:latin typeface="Calibri Light"/>
                <a:cs typeface="Calibri Light"/>
              </a:rPr>
              <a:t>conscience.</a:t>
            </a:r>
            <a:r>
              <a:rPr sz="1500" b="0" spc="-4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spc="-25" dirty="0">
                <a:solidFill>
                  <a:srgbClr val="FFFFFF"/>
                </a:solidFill>
                <a:latin typeface="Calibri Light"/>
                <a:cs typeface="Calibri Light"/>
              </a:rPr>
              <a:t>In </a:t>
            </a:r>
            <a:r>
              <a:rPr sz="1500" b="0" spc="-20" dirty="0">
                <a:solidFill>
                  <a:srgbClr val="FFFFFF"/>
                </a:solidFill>
                <a:latin typeface="Calibri Light"/>
                <a:cs typeface="Calibri Light"/>
              </a:rPr>
              <a:t>harmony</a:t>
            </a:r>
            <a:r>
              <a:rPr sz="1500" b="0" spc="-6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dirty="0">
                <a:solidFill>
                  <a:srgbClr val="FFFFFF"/>
                </a:solidFill>
                <a:latin typeface="Calibri Light"/>
                <a:cs typeface="Calibri Light"/>
              </a:rPr>
              <a:t>next</a:t>
            </a:r>
            <a:r>
              <a:rPr sz="1500" b="0" spc="-5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dirty="0">
                <a:solidFill>
                  <a:srgbClr val="FFFFFF"/>
                </a:solidFill>
                <a:latin typeface="Calibri Light"/>
                <a:cs typeface="Calibri Light"/>
              </a:rPr>
              <a:t>to</a:t>
            </a:r>
            <a:r>
              <a:rPr sz="1500" b="0" spc="-6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dirty="0">
                <a:solidFill>
                  <a:srgbClr val="FFFFFF"/>
                </a:solidFill>
                <a:latin typeface="Calibri Light"/>
                <a:cs typeface="Calibri Light"/>
              </a:rPr>
              <a:t>each</a:t>
            </a:r>
            <a:r>
              <a:rPr sz="1500" b="0" spc="-7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1" dirty="0">
                <a:solidFill>
                  <a:srgbClr val="FFFFFF"/>
                </a:solidFill>
                <a:latin typeface="Calibri"/>
                <a:cs typeface="Calibri"/>
              </a:rPr>
              <a:t>other</a:t>
            </a:r>
            <a:r>
              <a:rPr sz="1500" b="0" dirty="0">
                <a:solidFill>
                  <a:srgbClr val="FFFFFF"/>
                </a:solidFill>
                <a:latin typeface="Calibri Light"/>
                <a:cs typeface="Calibri Light"/>
              </a:rPr>
              <a:t>,</a:t>
            </a:r>
            <a:r>
              <a:rPr sz="1500" b="0" spc="-3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dirty="0">
                <a:solidFill>
                  <a:srgbClr val="FFFFFF"/>
                </a:solidFill>
                <a:latin typeface="Calibri Light"/>
                <a:cs typeface="Calibri Light"/>
              </a:rPr>
              <a:t>they</a:t>
            </a:r>
            <a:r>
              <a:rPr sz="1500" b="0" spc="-6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dirty="0">
                <a:solidFill>
                  <a:srgbClr val="FFFFFF"/>
                </a:solidFill>
                <a:latin typeface="Calibri Light"/>
                <a:cs typeface="Calibri Light"/>
              </a:rPr>
              <a:t>heal</a:t>
            </a:r>
            <a:r>
              <a:rPr sz="1500" b="0" spc="-5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dirty="0">
                <a:solidFill>
                  <a:srgbClr val="FFFFFF"/>
                </a:solidFill>
                <a:latin typeface="Calibri Light"/>
                <a:cs typeface="Calibri Light"/>
              </a:rPr>
              <a:t>us</a:t>
            </a:r>
            <a:r>
              <a:rPr sz="1500" b="0" spc="-5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dirty="0">
                <a:solidFill>
                  <a:srgbClr val="FFFFFF"/>
                </a:solidFill>
                <a:latin typeface="Calibri Light"/>
                <a:cs typeface="Calibri Light"/>
              </a:rPr>
              <a:t>with</a:t>
            </a:r>
            <a:r>
              <a:rPr sz="1500" b="0" spc="-6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dirty="0">
                <a:solidFill>
                  <a:srgbClr val="FFFFFF"/>
                </a:solidFill>
                <a:latin typeface="Calibri Light"/>
                <a:cs typeface="Calibri Light"/>
              </a:rPr>
              <a:t>their</a:t>
            </a:r>
            <a:r>
              <a:rPr sz="1500" b="0" spc="-5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spc="-20" dirty="0">
                <a:solidFill>
                  <a:srgbClr val="FFFFFF"/>
                </a:solidFill>
                <a:latin typeface="Calibri Light"/>
                <a:cs typeface="Calibri Light"/>
              </a:rPr>
              <a:t>example</a:t>
            </a:r>
            <a:r>
              <a:rPr sz="1500" b="0" spc="-5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spc="-25" dirty="0">
                <a:solidFill>
                  <a:srgbClr val="FFFFFF"/>
                </a:solidFill>
                <a:latin typeface="Calibri Light"/>
                <a:cs typeface="Calibri Light"/>
              </a:rPr>
              <a:t>of </a:t>
            </a:r>
            <a:r>
              <a:rPr sz="1500" b="0" spc="-20" dirty="0">
                <a:solidFill>
                  <a:srgbClr val="FFFFFF"/>
                </a:solidFill>
                <a:latin typeface="Calibri Light"/>
                <a:cs typeface="Calibri Light"/>
              </a:rPr>
              <a:t>undisturbed</a:t>
            </a:r>
            <a:r>
              <a:rPr sz="1500" b="0" spc="-5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spc="-10" dirty="0">
                <a:solidFill>
                  <a:srgbClr val="FFFFFF"/>
                </a:solidFill>
                <a:latin typeface="Calibri Light"/>
                <a:cs typeface="Calibri Light"/>
              </a:rPr>
              <a:t>peace.</a:t>
            </a:r>
            <a:r>
              <a:rPr sz="1500" b="0" spc="-3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dirty="0">
                <a:solidFill>
                  <a:srgbClr val="FFFFFF"/>
                </a:solidFill>
                <a:latin typeface="Calibri Light"/>
                <a:cs typeface="Calibri Light"/>
              </a:rPr>
              <a:t>The</a:t>
            </a:r>
            <a:r>
              <a:rPr sz="1500" b="0" spc="-4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spc="-20" dirty="0">
                <a:solidFill>
                  <a:srgbClr val="FFFFFF"/>
                </a:solidFill>
                <a:latin typeface="Calibri Light"/>
                <a:cs typeface="Calibri Light"/>
              </a:rPr>
              <a:t>forest</a:t>
            </a:r>
            <a:r>
              <a:rPr sz="1500" b="0" spc="-3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dirty="0">
                <a:solidFill>
                  <a:srgbClr val="FFFFFF"/>
                </a:solidFill>
                <a:latin typeface="Calibri Light"/>
                <a:cs typeface="Calibri Light"/>
              </a:rPr>
              <a:t>is</a:t>
            </a:r>
            <a:r>
              <a:rPr sz="1500" b="0" spc="-2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spc="-10" dirty="0">
                <a:solidFill>
                  <a:srgbClr val="FFFFFF"/>
                </a:solidFill>
                <a:latin typeface="Calibri Light"/>
                <a:cs typeface="Calibri Light"/>
              </a:rPr>
              <a:t>more</a:t>
            </a:r>
            <a:r>
              <a:rPr sz="1500" b="0" spc="-4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dirty="0">
                <a:solidFill>
                  <a:srgbClr val="FFFFFF"/>
                </a:solidFill>
                <a:latin typeface="Calibri Light"/>
                <a:cs typeface="Calibri Light"/>
              </a:rPr>
              <a:t>than</a:t>
            </a:r>
            <a:r>
              <a:rPr sz="1500" b="0" spc="-4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dirty="0">
                <a:solidFill>
                  <a:srgbClr val="FFFFFF"/>
                </a:solidFill>
                <a:latin typeface="Calibri Light"/>
                <a:cs typeface="Calibri Light"/>
              </a:rPr>
              <a:t>a</a:t>
            </a:r>
            <a:r>
              <a:rPr sz="1500" b="0" spc="-3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spc="-25" dirty="0">
                <a:solidFill>
                  <a:srgbClr val="FFFFFF"/>
                </a:solidFill>
                <a:latin typeface="Calibri Light"/>
                <a:cs typeface="Calibri Light"/>
              </a:rPr>
              <a:t>wood-</a:t>
            </a:r>
            <a:r>
              <a:rPr sz="1500" b="0" dirty="0">
                <a:solidFill>
                  <a:srgbClr val="FFFFFF"/>
                </a:solidFill>
                <a:latin typeface="Calibri Light"/>
                <a:cs typeface="Calibri Light"/>
              </a:rPr>
              <a:t>sap</a:t>
            </a:r>
            <a:r>
              <a:rPr sz="1500" b="0" spc="-4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spc="-10" dirty="0">
                <a:solidFill>
                  <a:srgbClr val="FFFFFF"/>
                </a:solidFill>
                <a:latin typeface="Calibri Light"/>
                <a:cs typeface="Calibri Light"/>
              </a:rPr>
              <a:t>treasure </a:t>
            </a:r>
            <a:r>
              <a:rPr sz="1500" b="0" dirty="0">
                <a:solidFill>
                  <a:srgbClr val="FFFFFF"/>
                </a:solidFill>
                <a:latin typeface="Calibri Light"/>
                <a:cs typeface="Calibri Light"/>
              </a:rPr>
              <a:t>to</a:t>
            </a:r>
            <a:r>
              <a:rPr sz="1500" b="0" spc="-6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dirty="0">
                <a:solidFill>
                  <a:srgbClr val="FFFFFF"/>
                </a:solidFill>
                <a:latin typeface="Calibri Light"/>
                <a:cs typeface="Calibri Light"/>
              </a:rPr>
              <a:t>our</a:t>
            </a:r>
            <a:r>
              <a:rPr sz="1500" b="0" spc="-3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spc="-20" dirty="0">
                <a:solidFill>
                  <a:srgbClr val="FFFFFF"/>
                </a:solidFill>
                <a:latin typeface="Calibri Light"/>
                <a:cs typeface="Calibri Light"/>
              </a:rPr>
              <a:t>breath,</a:t>
            </a:r>
            <a:r>
              <a:rPr sz="1500" b="0" spc="-4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dirty="0">
                <a:solidFill>
                  <a:srgbClr val="FFFFFF"/>
                </a:solidFill>
                <a:latin typeface="Calibri Light"/>
                <a:cs typeface="Calibri Light"/>
              </a:rPr>
              <a:t>a</a:t>
            </a:r>
            <a:r>
              <a:rPr sz="1500" b="0" spc="-3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spc="-20" dirty="0">
                <a:solidFill>
                  <a:srgbClr val="FFFFFF"/>
                </a:solidFill>
                <a:latin typeface="Calibri Light"/>
                <a:cs typeface="Calibri Light"/>
              </a:rPr>
              <a:t>pitchy</a:t>
            </a:r>
            <a:r>
              <a:rPr sz="1500" b="0" spc="-4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spc="-10" dirty="0">
                <a:solidFill>
                  <a:srgbClr val="FFFFFF"/>
                </a:solidFill>
                <a:latin typeface="Calibri Light"/>
                <a:cs typeface="Calibri Light"/>
              </a:rPr>
              <a:t>balsam</a:t>
            </a:r>
            <a:r>
              <a:rPr sz="1500" b="0" spc="-5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dirty="0">
                <a:solidFill>
                  <a:srgbClr val="FFFFFF"/>
                </a:solidFill>
                <a:latin typeface="Calibri Light"/>
                <a:cs typeface="Calibri Light"/>
              </a:rPr>
              <a:t>for</a:t>
            </a:r>
            <a:r>
              <a:rPr sz="1500" b="0" spc="-3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dirty="0">
                <a:solidFill>
                  <a:srgbClr val="FFFFFF"/>
                </a:solidFill>
                <a:latin typeface="Calibri Light"/>
                <a:cs typeface="Calibri Light"/>
              </a:rPr>
              <a:t>our</a:t>
            </a:r>
            <a:r>
              <a:rPr sz="1500" b="0" spc="-4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spc="-10" dirty="0">
                <a:solidFill>
                  <a:srgbClr val="FFFFFF"/>
                </a:solidFill>
                <a:latin typeface="Calibri Light"/>
                <a:cs typeface="Calibri Light"/>
              </a:rPr>
              <a:t>tired</a:t>
            </a:r>
            <a:r>
              <a:rPr sz="1500" b="0" spc="-5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dirty="0">
                <a:solidFill>
                  <a:srgbClr val="FFFFFF"/>
                </a:solidFill>
                <a:latin typeface="Calibri Light"/>
                <a:cs typeface="Calibri Light"/>
              </a:rPr>
              <a:t>lungs</a:t>
            </a:r>
            <a:r>
              <a:rPr sz="1500" b="0" spc="-4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dirty="0">
                <a:solidFill>
                  <a:srgbClr val="FFFFFF"/>
                </a:solidFill>
                <a:latin typeface="Calibri Light"/>
                <a:cs typeface="Calibri Light"/>
              </a:rPr>
              <a:t>or</a:t>
            </a:r>
            <a:r>
              <a:rPr sz="1500" b="0" spc="-3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dirty="0">
                <a:solidFill>
                  <a:srgbClr val="FFFFFF"/>
                </a:solidFill>
                <a:latin typeface="Calibri Light"/>
                <a:cs typeface="Calibri Light"/>
              </a:rPr>
              <a:t>a</a:t>
            </a:r>
            <a:r>
              <a:rPr sz="1500" b="0" spc="-3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spc="-10" dirty="0">
                <a:solidFill>
                  <a:srgbClr val="FFFFFF"/>
                </a:solidFill>
                <a:latin typeface="Calibri Light"/>
                <a:cs typeface="Calibri Light"/>
              </a:rPr>
              <a:t>green </a:t>
            </a:r>
            <a:r>
              <a:rPr sz="1500" b="0" spc="-20" dirty="0">
                <a:solidFill>
                  <a:srgbClr val="FFFFFF"/>
                </a:solidFill>
                <a:latin typeface="Calibri Light"/>
                <a:cs typeface="Calibri Light"/>
              </a:rPr>
              <a:t>kaleidoscope</a:t>
            </a:r>
            <a:r>
              <a:rPr sz="1500" b="0" spc="-5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dirty="0">
                <a:solidFill>
                  <a:srgbClr val="FFFFFF"/>
                </a:solidFill>
                <a:latin typeface="Calibri Light"/>
                <a:cs typeface="Calibri Light"/>
              </a:rPr>
              <a:t>for</a:t>
            </a:r>
            <a:r>
              <a:rPr sz="1500" b="0" spc="-4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dirty="0">
                <a:solidFill>
                  <a:srgbClr val="FFFFFF"/>
                </a:solidFill>
                <a:latin typeface="Calibri Light"/>
                <a:cs typeface="Calibri Light"/>
              </a:rPr>
              <a:t>our</a:t>
            </a:r>
            <a:r>
              <a:rPr sz="1500" b="0" spc="-3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spc="-10" dirty="0">
                <a:solidFill>
                  <a:srgbClr val="FFFFFF"/>
                </a:solidFill>
                <a:latin typeface="Calibri Light"/>
                <a:cs typeface="Calibri Light"/>
              </a:rPr>
              <a:t>eyes.“</a:t>
            </a:r>
            <a:endParaRPr sz="1500">
              <a:latin typeface="Calibri Light"/>
              <a:cs typeface="Calibri Ligh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02615" y="3586988"/>
            <a:ext cx="4968875" cy="2311400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12700" marR="5080">
              <a:lnSpc>
                <a:spcPts val="1620"/>
              </a:lnSpc>
              <a:spcBef>
                <a:spcPts val="300"/>
              </a:spcBef>
            </a:pPr>
            <a:r>
              <a:rPr sz="1500" b="0" dirty="0">
                <a:solidFill>
                  <a:srgbClr val="FFFFFF"/>
                </a:solidFill>
                <a:latin typeface="Calibri Light"/>
                <a:cs typeface="Calibri Light"/>
              </a:rPr>
              <a:t>That</a:t>
            </a:r>
            <a:r>
              <a:rPr sz="1500" b="0" spc="-5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dirty="0">
                <a:solidFill>
                  <a:srgbClr val="FFFFFF"/>
                </a:solidFill>
                <a:latin typeface="Calibri Light"/>
                <a:cs typeface="Calibri Light"/>
              </a:rPr>
              <a:t>the</a:t>
            </a:r>
            <a:r>
              <a:rPr sz="1500" b="0" spc="-5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spc="-10" dirty="0">
                <a:solidFill>
                  <a:srgbClr val="FFFFFF"/>
                </a:solidFill>
                <a:latin typeface="Calibri Light"/>
                <a:cs typeface="Calibri Light"/>
              </a:rPr>
              <a:t>present</a:t>
            </a:r>
            <a:r>
              <a:rPr sz="1500" b="0" spc="-4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spc="-20" dirty="0">
                <a:solidFill>
                  <a:srgbClr val="FFFFFF"/>
                </a:solidFill>
                <a:latin typeface="Calibri Light"/>
                <a:cs typeface="Calibri Light"/>
              </a:rPr>
              <a:t>atmosphere</a:t>
            </a:r>
            <a:r>
              <a:rPr sz="1500" b="0" spc="-5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dirty="0">
                <a:solidFill>
                  <a:srgbClr val="FFFFFF"/>
                </a:solidFill>
                <a:latin typeface="Calibri Light"/>
                <a:cs typeface="Calibri Light"/>
              </a:rPr>
              <a:t>is</a:t>
            </a:r>
            <a:r>
              <a:rPr sz="1500" b="0" spc="-2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dirty="0">
                <a:solidFill>
                  <a:srgbClr val="FFFFFF"/>
                </a:solidFill>
                <a:latin typeface="Calibri Light"/>
                <a:cs typeface="Calibri Light"/>
              </a:rPr>
              <a:t>rich</a:t>
            </a:r>
            <a:r>
              <a:rPr sz="1500" b="0" spc="-5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dirty="0">
                <a:solidFill>
                  <a:srgbClr val="FFFFFF"/>
                </a:solidFill>
                <a:latin typeface="Calibri Light"/>
                <a:cs typeface="Calibri Light"/>
              </a:rPr>
              <a:t>in</a:t>
            </a:r>
            <a:r>
              <a:rPr sz="1500" b="0" spc="-4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spc="-25" dirty="0">
                <a:solidFill>
                  <a:srgbClr val="FFFFFF"/>
                </a:solidFill>
                <a:latin typeface="Calibri Light"/>
                <a:cs typeface="Calibri Light"/>
              </a:rPr>
              <a:t>oxygen</a:t>
            </a:r>
            <a:r>
              <a:rPr sz="1500" b="0" spc="-5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dirty="0">
                <a:solidFill>
                  <a:srgbClr val="FFFFFF"/>
                </a:solidFill>
                <a:latin typeface="Calibri Light"/>
                <a:cs typeface="Calibri Light"/>
              </a:rPr>
              <a:t>is</a:t>
            </a:r>
            <a:r>
              <a:rPr sz="1500" b="0" spc="-3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dirty="0">
                <a:solidFill>
                  <a:srgbClr val="FFFFFF"/>
                </a:solidFill>
                <a:latin typeface="Calibri Light"/>
                <a:cs typeface="Calibri Light"/>
              </a:rPr>
              <a:t>the</a:t>
            </a:r>
            <a:r>
              <a:rPr sz="1500" b="0" spc="-3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spc="-10" dirty="0">
                <a:solidFill>
                  <a:srgbClr val="FFFFFF"/>
                </a:solidFill>
                <a:latin typeface="Calibri Light"/>
                <a:cs typeface="Calibri Light"/>
              </a:rPr>
              <a:t>result</a:t>
            </a:r>
            <a:r>
              <a:rPr sz="1500" b="0" spc="-4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dirty="0">
                <a:solidFill>
                  <a:srgbClr val="FFFFFF"/>
                </a:solidFill>
                <a:latin typeface="Calibri Light"/>
                <a:cs typeface="Calibri Light"/>
              </a:rPr>
              <a:t>of</a:t>
            </a:r>
            <a:r>
              <a:rPr sz="1500" b="0" spc="-4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spc="-25" dirty="0">
                <a:solidFill>
                  <a:srgbClr val="FFFFFF"/>
                </a:solidFill>
                <a:latin typeface="Calibri Light"/>
                <a:cs typeface="Calibri Light"/>
              </a:rPr>
              <a:t>2.7 </a:t>
            </a:r>
            <a:r>
              <a:rPr sz="1500" b="0" spc="-10" dirty="0">
                <a:solidFill>
                  <a:srgbClr val="FFFFFF"/>
                </a:solidFill>
                <a:latin typeface="Calibri Light"/>
                <a:cs typeface="Calibri Light"/>
              </a:rPr>
              <a:t>billion</a:t>
            </a:r>
            <a:r>
              <a:rPr sz="1500" b="0" spc="-6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dirty="0">
                <a:solidFill>
                  <a:srgbClr val="FFFFFF"/>
                </a:solidFill>
                <a:latin typeface="Calibri Light"/>
                <a:cs typeface="Calibri Light"/>
              </a:rPr>
              <a:t>of</a:t>
            </a:r>
            <a:r>
              <a:rPr sz="1500" b="0" spc="-4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spc="-10" dirty="0">
                <a:solidFill>
                  <a:srgbClr val="FFFFFF"/>
                </a:solidFill>
                <a:latin typeface="Calibri Light"/>
                <a:cs typeface="Calibri Light"/>
              </a:rPr>
              <a:t>years</a:t>
            </a:r>
            <a:r>
              <a:rPr sz="1500" b="0" spc="-4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dirty="0">
                <a:solidFill>
                  <a:srgbClr val="FFFFFF"/>
                </a:solidFill>
                <a:latin typeface="Calibri Light"/>
                <a:cs typeface="Calibri Light"/>
              </a:rPr>
              <a:t>of</a:t>
            </a:r>
            <a:r>
              <a:rPr sz="1500" b="0" spc="-4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spc="-20" dirty="0">
                <a:solidFill>
                  <a:srgbClr val="FFFFFF"/>
                </a:solidFill>
                <a:latin typeface="Calibri Light"/>
                <a:cs typeface="Calibri Light"/>
              </a:rPr>
              <a:t>photosynthetic</a:t>
            </a:r>
            <a:r>
              <a:rPr sz="1500" b="0" spc="-4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spc="-10" dirty="0">
                <a:solidFill>
                  <a:srgbClr val="FFFFFF"/>
                </a:solidFill>
                <a:latin typeface="Calibri Light"/>
                <a:cs typeface="Calibri Light"/>
              </a:rPr>
              <a:t>processes</a:t>
            </a:r>
            <a:r>
              <a:rPr sz="1500" b="0" spc="-4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spc="-10" dirty="0">
                <a:solidFill>
                  <a:srgbClr val="FFFFFF"/>
                </a:solidFill>
                <a:latin typeface="Calibri Light"/>
                <a:cs typeface="Calibri Light"/>
              </a:rPr>
              <a:t>initiated</a:t>
            </a:r>
            <a:r>
              <a:rPr sz="1500" b="0" spc="-5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dirty="0">
                <a:solidFill>
                  <a:srgbClr val="FFFFFF"/>
                </a:solidFill>
                <a:latin typeface="Calibri Light"/>
                <a:cs typeface="Calibri Light"/>
              </a:rPr>
              <a:t>by</a:t>
            </a:r>
            <a:r>
              <a:rPr sz="1500" b="0" spc="-4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dirty="0">
                <a:solidFill>
                  <a:srgbClr val="FFFFFF"/>
                </a:solidFill>
                <a:latin typeface="Calibri Light"/>
                <a:cs typeface="Calibri Light"/>
              </a:rPr>
              <a:t>the</a:t>
            </a:r>
            <a:r>
              <a:rPr sz="1500" b="0" spc="-4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spc="-10" dirty="0">
                <a:solidFill>
                  <a:srgbClr val="FFFFFF"/>
                </a:solidFill>
                <a:latin typeface="Calibri Light"/>
                <a:cs typeface="Calibri Light"/>
              </a:rPr>
              <a:t>first unicellular</a:t>
            </a:r>
            <a:r>
              <a:rPr sz="1500" b="0" spc="-2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spc="-20" dirty="0">
                <a:solidFill>
                  <a:srgbClr val="FFFFFF"/>
                </a:solidFill>
                <a:latin typeface="Calibri Light"/>
                <a:cs typeface="Calibri Light"/>
              </a:rPr>
              <a:t>organisms</a:t>
            </a:r>
            <a:r>
              <a:rPr sz="1500" b="0" spc="-2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spc="-10" dirty="0">
                <a:solidFill>
                  <a:srgbClr val="FFFFFF"/>
                </a:solidFill>
                <a:latin typeface="Calibri Light"/>
                <a:cs typeface="Calibri Light"/>
              </a:rPr>
              <a:t>like</a:t>
            </a:r>
            <a:r>
              <a:rPr sz="1500" b="0" spc="-2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spc="-20" dirty="0">
                <a:solidFill>
                  <a:srgbClr val="FFFFFF"/>
                </a:solidFill>
                <a:latin typeface="Calibri Light"/>
                <a:cs typeface="Calibri Light"/>
              </a:rPr>
              <a:t>cyanobacteria,</a:t>
            </a:r>
            <a:r>
              <a:rPr sz="1500" b="0" spc="-2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spc="-10" dirty="0">
                <a:solidFill>
                  <a:srgbClr val="FFFFFF"/>
                </a:solidFill>
                <a:latin typeface="Calibri Light"/>
                <a:cs typeface="Calibri Light"/>
              </a:rPr>
              <a:t>which</a:t>
            </a:r>
            <a:r>
              <a:rPr sz="1500" b="0" spc="-3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spc="-20" dirty="0">
                <a:solidFill>
                  <a:srgbClr val="FFFFFF"/>
                </a:solidFill>
                <a:latin typeface="Calibri Light"/>
                <a:cs typeface="Calibri Light"/>
              </a:rPr>
              <a:t>unfailingly kept </a:t>
            </a:r>
            <a:r>
              <a:rPr sz="1500" b="0" spc="-10" dirty="0">
                <a:solidFill>
                  <a:srgbClr val="FFFFFF"/>
                </a:solidFill>
                <a:latin typeface="Calibri Light"/>
                <a:cs typeface="Calibri Light"/>
              </a:rPr>
              <a:t>releasing</a:t>
            </a:r>
            <a:r>
              <a:rPr sz="1500" b="0" spc="-4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spc="-25" dirty="0">
                <a:solidFill>
                  <a:srgbClr val="FFFFFF"/>
                </a:solidFill>
                <a:latin typeface="Calibri Light"/>
                <a:cs typeface="Calibri Light"/>
              </a:rPr>
              <a:t>oxygen</a:t>
            </a:r>
            <a:r>
              <a:rPr sz="1500" b="0" spc="-4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spc="-10" dirty="0">
                <a:solidFill>
                  <a:srgbClr val="FFFFFF"/>
                </a:solidFill>
                <a:latin typeface="Calibri Light"/>
                <a:cs typeface="Calibri Light"/>
              </a:rPr>
              <a:t>into</a:t>
            </a:r>
            <a:r>
              <a:rPr sz="1500" b="0" spc="-5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dirty="0">
                <a:solidFill>
                  <a:srgbClr val="FFFFFF"/>
                </a:solidFill>
                <a:latin typeface="Calibri Light"/>
                <a:cs typeface="Calibri Light"/>
              </a:rPr>
              <a:t>the</a:t>
            </a:r>
            <a:r>
              <a:rPr sz="1500" b="0" spc="-4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spc="-10" dirty="0">
                <a:solidFill>
                  <a:srgbClr val="FFFFFF"/>
                </a:solidFill>
                <a:latin typeface="Calibri Light"/>
                <a:cs typeface="Calibri Light"/>
              </a:rPr>
              <a:t>Earth's</a:t>
            </a:r>
            <a:r>
              <a:rPr sz="1500" b="0" spc="-3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spc="-10" dirty="0">
                <a:solidFill>
                  <a:srgbClr val="FFFFFF"/>
                </a:solidFill>
                <a:latin typeface="Calibri Light"/>
                <a:cs typeface="Calibri Light"/>
              </a:rPr>
              <a:t>gases</a:t>
            </a:r>
            <a:r>
              <a:rPr sz="1500" b="0" spc="-3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dirty="0">
                <a:solidFill>
                  <a:srgbClr val="FFFFFF"/>
                </a:solidFill>
                <a:latin typeface="Calibri Light"/>
                <a:cs typeface="Calibri Light"/>
              </a:rPr>
              <a:t>as</a:t>
            </a:r>
            <a:r>
              <a:rPr sz="1500" b="0" spc="-3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dirty="0">
                <a:solidFill>
                  <a:srgbClr val="FFFFFF"/>
                </a:solidFill>
                <a:latin typeface="Calibri Light"/>
                <a:cs typeface="Calibri Light"/>
              </a:rPr>
              <a:t>a</a:t>
            </a:r>
            <a:r>
              <a:rPr sz="1500" b="0" spc="-2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spc="-20" dirty="0">
                <a:solidFill>
                  <a:srgbClr val="FFFFFF"/>
                </a:solidFill>
                <a:latin typeface="Calibri Light"/>
                <a:cs typeface="Calibri Light"/>
              </a:rPr>
              <a:t>by-product</a:t>
            </a:r>
            <a:r>
              <a:rPr sz="1500" b="0" spc="-3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spc="-25" dirty="0">
                <a:solidFill>
                  <a:srgbClr val="FFFFFF"/>
                </a:solidFill>
                <a:latin typeface="Calibri Light"/>
                <a:cs typeface="Calibri Light"/>
              </a:rPr>
              <a:t>of transforming</a:t>
            </a:r>
            <a:r>
              <a:rPr sz="1500" b="0" spc="-4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spc="-10" dirty="0">
                <a:solidFill>
                  <a:srgbClr val="FFFFFF"/>
                </a:solidFill>
                <a:latin typeface="Calibri Light"/>
                <a:cs typeface="Calibri Light"/>
              </a:rPr>
              <a:t>carbon</a:t>
            </a:r>
            <a:r>
              <a:rPr sz="1500" b="0" spc="-4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spc="-20" dirty="0">
                <a:solidFill>
                  <a:srgbClr val="FFFFFF"/>
                </a:solidFill>
                <a:latin typeface="Calibri Light"/>
                <a:cs typeface="Calibri Light"/>
              </a:rPr>
              <a:t>dioxide</a:t>
            </a:r>
            <a:r>
              <a:rPr sz="1500" b="0" spc="-4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dirty="0">
                <a:solidFill>
                  <a:srgbClr val="FFFFFF"/>
                </a:solidFill>
                <a:latin typeface="Calibri Light"/>
                <a:cs typeface="Calibri Light"/>
              </a:rPr>
              <a:t>and</a:t>
            </a:r>
            <a:r>
              <a:rPr sz="1500" b="0" spc="-4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spc="-10" dirty="0">
                <a:solidFill>
                  <a:srgbClr val="FFFFFF"/>
                </a:solidFill>
                <a:latin typeface="Calibri Light"/>
                <a:cs typeface="Calibri Light"/>
              </a:rPr>
              <a:t>sunlight</a:t>
            </a:r>
            <a:r>
              <a:rPr sz="1500" b="0" spc="-3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spc="-10" dirty="0">
                <a:solidFill>
                  <a:srgbClr val="FFFFFF"/>
                </a:solidFill>
                <a:latin typeface="Calibri Light"/>
                <a:cs typeface="Calibri Light"/>
              </a:rPr>
              <a:t>into</a:t>
            </a:r>
            <a:r>
              <a:rPr sz="1500" b="0" spc="-4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spc="-10" dirty="0">
                <a:solidFill>
                  <a:srgbClr val="FFFFFF"/>
                </a:solidFill>
                <a:latin typeface="Calibri Light"/>
                <a:cs typeface="Calibri Light"/>
              </a:rPr>
              <a:t>energy</a:t>
            </a:r>
            <a:r>
              <a:rPr sz="1500" b="0" spc="-3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spc="-10" dirty="0">
                <a:solidFill>
                  <a:srgbClr val="FFFFFF"/>
                </a:solidFill>
                <a:latin typeface="Calibri Light"/>
                <a:cs typeface="Calibri Light"/>
              </a:rPr>
              <a:t>(Lane</a:t>
            </a:r>
            <a:r>
              <a:rPr sz="1500" b="0" spc="-3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spc="-10" dirty="0">
                <a:solidFill>
                  <a:srgbClr val="FFFFFF"/>
                </a:solidFill>
                <a:latin typeface="Calibri Light"/>
                <a:cs typeface="Calibri Light"/>
              </a:rPr>
              <a:t>2003). </a:t>
            </a:r>
            <a:r>
              <a:rPr sz="1500" b="0" dirty="0">
                <a:solidFill>
                  <a:srgbClr val="FFFFFF"/>
                </a:solidFill>
                <a:latin typeface="Calibri Light"/>
                <a:cs typeface="Calibri Light"/>
              </a:rPr>
              <a:t>And</a:t>
            </a:r>
            <a:r>
              <a:rPr sz="1500" b="0" spc="-6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spc="-10" dirty="0">
                <a:solidFill>
                  <a:srgbClr val="FFFFFF"/>
                </a:solidFill>
                <a:latin typeface="Calibri Light"/>
                <a:cs typeface="Calibri Light"/>
              </a:rPr>
              <a:t>artists</a:t>
            </a:r>
            <a:r>
              <a:rPr sz="1500" b="0" spc="-3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spc="-10" dirty="0">
                <a:solidFill>
                  <a:srgbClr val="FFFFFF"/>
                </a:solidFill>
                <a:latin typeface="Calibri Light"/>
                <a:cs typeface="Calibri Light"/>
              </a:rPr>
              <a:t>like</a:t>
            </a:r>
            <a:r>
              <a:rPr sz="1500" b="0" spc="-3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dirty="0">
                <a:solidFill>
                  <a:srgbClr val="FFFFFF"/>
                </a:solidFill>
                <a:latin typeface="Calibri Light"/>
                <a:cs typeface="Calibri Light"/>
              </a:rPr>
              <a:t>Joe</a:t>
            </a:r>
            <a:r>
              <a:rPr sz="1500" b="0" spc="-5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spc="-10" dirty="0">
                <a:solidFill>
                  <a:srgbClr val="FFFFFF"/>
                </a:solidFill>
                <a:latin typeface="Calibri Light"/>
                <a:cs typeface="Calibri Light"/>
              </a:rPr>
              <a:t>Davis</a:t>
            </a:r>
            <a:r>
              <a:rPr sz="1500" b="0" spc="-4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spc="-20" dirty="0">
                <a:solidFill>
                  <a:srgbClr val="FFFFFF"/>
                </a:solidFill>
                <a:latin typeface="Calibri Light"/>
                <a:cs typeface="Calibri Light"/>
              </a:rPr>
              <a:t>unfold</a:t>
            </a:r>
            <a:r>
              <a:rPr sz="1500" b="0" spc="-5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dirty="0">
                <a:solidFill>
                  <a:srgbClr val="FFFFFF"/>
                </a:solidFill>
                <a:latin typeface="Calibri Light"/>
                <a:cs typeface="Calibri Light"/>
              </a:rPr>
              <a:t>the</a:t>
            </a:r>
            <a:r>
              <a:rPr sz="1500" b="0" spc="-5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spc="-20" dirty="0">
                <a:solidFill>
                  <a:srgbClr val="FFFFFF"/>
                </a:solidFill>
                <a:latin typeface="Calibri Light"/>
                <a:cs typeface="Calibri Light"/>
              </a:rPr>
              <a:t>drama</a:t>
            </a:r>
            <a:r>
              <a:rPr sz="1500" b="0" spc="-5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dirty="0">
                <a:solidFill>
                  <a:srgbClr val="FFFFFF"/>
                </a:solidFill>
                <a:latin typeface="Calibri Light"/>
                <a:cs typeface="Calibri Light"/>
              </a:rPr>
              <a:t>of</a:t>
            </a:r>
            <a:r>
              <a:rPr sz="1500" b="0" spc="-4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dirty="0">
                <a:solidFill>
                  <a:srgbClr val="FFFFFF"/>
                </a:solidFill>
                <a:latin typeface="Calibri Light"/>
                <a:cs typeface="Calibri Light"/>
              </a:rPr>
              <a:t>these</a:t>
            </a:r>
            <a:r>
              <a:rPr sz="1500" b="0" spc="-4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spc="-25" dirty="0">
                <a:solidFill>
                  <a:srgbClr val="FFFFFF"/>
                </a:solidFill>
                <a:latin typeface="Calibri Light"/>
                <a:cs typeface="Calibri Light"/>
              </a:rPr>
              <a:t>life-</a:t>
            </a:r>
            <a:r>
              <a:rPr sz="1500" b="0" spc="-10" dirty="0">
                <a:solidFill>
                  <a:srgbClr val="FFFFFF"/>
                </a:solidFill>
                <a:latin typeface="Calibri Light"/>
                <a:cs typeface="Calibri Light"/>
              </a:rPr>
              <a:t>giving </a:t>
            </a:r>
            <a:r>
              <a:rPr sz="1500" b="0" spc="-20" dirty="0">
                <a:solidFill>
                  <a:srgbClr val="FFFFFF"/>
                </a:solidFill>
                <a:latin typeface="Calibri Light"/>
                <a:cs typeface="Calibri Light"/>
              </a:rPr>
              <a:t>photosynthetic</a:t>
            </a:r>
            <a:r>
              <a:rPr sz="1500" b="0" spc="-5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spc="-20" dirty="0">
                <a:solidFill>
                  <a:srgbClr val="FFFFFF"/>
                </a:solidFill>
                <a:latin typeface="Calibri Light"/>
                <a:cs typeface="Calibri Light"/>
              </a:rPr>
              <a:t>processes</a:t>
            </a:r>
            <a:r>
              <a:rPr sz="1500" b="0" spc="-3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dirty="0">
                <a:solidFill>
                  <a:srgbClr val="FFFFFF"/>
                </a:solidFill>
                <a:latin typeface="Calibri Light"/>
                <a:cs typeface="Calibri Light"/>
              </a:rPr>
              <a:t>and</a:t>
            </a:r>
            <a:r>
              <a:rPr sz="1500" b="0" spc="-5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spc="-10" dirty="0">
                <a:solidFill>
                  <a:srgbClr val="FFFFFF"/>
                </a:solidFill>
                <a:latin typeface="Calibri Light"/>
                <a:cs typeface="Calibri Light"/>
              </a:rPr>
              <a:t>pay</a:t>
            </a:r>
            <a:r>
              <a:rPr sz="1500" b="0" spc="-4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spc="-10" dirty="0">
                <a:solidFill>
                  <a:srgbClr val="FFFFFF"/>
                </a:solidFill>
                <a:latin typeface="Calibri Light"/>
                <a:cs typeface="Calibri Light"/>
              </a:rPr>
              <a:t>tribute</a:t>
            </a:r>
            <a:r>
              <a:rPr sz="1500" b="0" spc="-5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dirty="0">
                <a:solidFill>
                  <a:srgbClr val="FFFFFF"/>
                </a:solidFill>
                <a:latin typeface="Calibri Light"/>
                <a:cs typeface="Calibri Light"/>
              </a:rPr>
              <a:t>to</a:t>
            </a:r>
            <a:r>
              <a:rPr sz="1500" b="0" spc="-3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spc="-10" dirty="0">
                <a:solidFill>
                  <a:srgbClr val="FFFFFF"/>
                </a:solidFill>
                <a:latin typeface="Calibri Light"/>
                <a:cs typeface="Calibri Light"/>
              </a:rPr>
              <a:t>"lower"</a:t>
            </a:r>
            <a:r>
              <a:rPr sz="1500" b="0" spc="-4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spc="-10" dirty="0">
                <a:solidFill>
                  <a:srgbClr val="FFFFFF"/>
                </a:solidFill>
                <a:latin typeface="Calibri Light"/>
                <a:cs typeface="Calibri Light"/>
              </a:rPr>
              <a:t>life</a:t>
            </a:r>
            <a:r>
              <a:rPr sz="1500" b="0" spc="-4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spc="-10" dirty="0">
                <a:solidFill>
                  <a:srgbClr val="FFFFFF"/>
                </a:solidFill>
                <a:latin typeface="Calibri Light"/>
                <a:cs typeface="Calibri Light"/>
              </a:rPr>
              <a:t>forms</a:t>
            </a:r>
            <a:r>
              <a:rPr sz="1500" b="0" spc="-3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spc="-25" dirty="0">
                <a:solidFill>
                  <a:srgbClr val="FFFFFF"/>
                </a:solidFill>
                <a:latin typeface="Calibri Light"/>
                <a:cs typeface="Calibri Light"/>
              </a:rPr>
              <a:t>in </a:t>
            </a:r>
            <a:r>
              <a:rPr sz="1500" b="0" spc="-10" dirty="0">
                <a:solidFill>
                  <a:srgbClr val="FFFFFF"/>
                </a:solidFill>
                <a:latin typeface="Calibri Light"/>
                <a:cs typeface="Calibri Light"/>
              </a:rPr>
              <a:t>RuBisCo</a:t>
            </a:r>
            <a:r>
              <a:rPr sz="1500" b="0" spc="-5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spc="-10" dirty="0">
                <a:solidFill>
                  <a:srgbClr val="FFFFFF"/>
                </a:solidFill>
                <a:latin typeface="Calibri Light"/>
                <a:cs typeface="Calibri Light"/>
              </a:rPr>
              <a:t>Stars</a:t>
            </a:r>
            <a:r>
              <a:rPr sz="1500" b="0" spc="-3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dirty="0">
                <a:solidFill>
                  <a:srgbClr val="FFFFFF"/>
                </a:solidFill>
                <a:latin typeface="Calibri Light"/>
                <a:cs typeface="Calibri Light"/>
              </a:rPr>
              <a:t>(2009)</a:t>
            </a:r>
            <a:r>
              <a:rPr sz="1500" b="0" spc="-3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spc="-20" dirty="0">
                <a:solidFill>
                  <a:srgbClr val="FFFFFF"/>
                </a:solidFill>
                <a:latin typeface="Calibri Light"/>
                <a:cs typeface="Calibri Light"/>
              </a:rPr>
              <a:t>whereby</a:t>
            </a:r>
            <a:r>
              <a:rPr sz="1500" b="0" spc="-4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spc="-10" dirty="0">
                <a:solidFill>
                  <a:srgbClr val="FFFFFF"/>
                </a:solidFill>
                <a:latin typeface="Calibri Light"/>
                <a:cs typeface="Calibri Light"/>
              </a:rPr>
              <a:t>sending</a:t>
            </a:r>
            <a:r>
              <a:rPr sz="1500" b="0" spc="-3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spc="-20" dirty="0">
                <a:solidFill>
                  <a:srgbClr val="FFFFFF"/>
                </a:solidFill>
                <a:latin typeface="Calibri Light"/>
                <a:cs typeface="Calibri Light"/>
              </a:rPr>
              <a:t>chemical</a:t>
            </a:r>
            <a:r>
              <a:rPr sz="1500" b="0" spc="-2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spc="-20" dirty="0">
                <a:solidFill>
                  <a:srgbClr val="FFFFFF"/>
                </a:solidFill>
                <a:latin typeface="Calibri Light"/>
                <a:cs typeface="Calibri Light"/>
              </a:rPr>
              <a:t>formulae</a:t>
            </a:r>
            <a:r>
              <a:rPr sz="1500" b="0" spc="-4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spc="-25" dirty="0">
                <a:solidFill>
                  <a:srgbClr val="FFFFFF"/>
                </a:solidFill>
                <a:latin typeface="Calibri Light"/>
                <a:cs typeface="Calibri Light"/>
              </a:rPr>
              <a:t>of </a:t>
            </a:r>
            <a:r>
              <a:rPr sz="1500" b="0" spc="-20" dirty="0">
                <a:solidFill>
                  <a:srgbClr val="FFFFFF"/>
                </a:solidFill>
                <a:latin typeface="Calibri Light"/>
                <a:cs typeface="Calibri Light"/>
              </a:rPr>
              <a:t>chloroplast</a:t>
            </a:r>
            <a:r>
              <a:rPr sz="1500" b="0" spc="-5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spc="-10" dirty="0">
                <a:solidFill>
                  <a:srgbClr val="FFFFFF"/>
                </a:solidFill>
                <a:latin typeface="Calibri Light"/>
                <a:cs typeface="Calibri Light"/>
              </a:rPr>
              <a:t>enzymes19</a:t>
            </a:r>
            <a:r>
              <a:rPr sz="1500" b="0" spc="-3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dirty="0">
                <a:solidFill>
                  <a:srgbClr val="FFFFFF"/>
                </a:solidFill>
                <a:latin typeface="Calibri Light"/>
                <a:cs typeface="Calibri Light"/>
              </a:rPr>
              <a:t>(1)</a:t>
            </a:r>
            <a:r>
              <a:rPr sz="1500" b="0" spc="-3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spc="-10" dirty="0">
                <a:solidFill>
                  <a:srgbClr val="FFFFFF"/>
                </a:solidFill>
                <a:latin typeface="Calibri Light"/>
                <a:cs typeface="Calibri Light"/>
              </a:rPr>
              <a:t>essential</a:t>
            </a:r>
            <a:r>
              <a:rPr sz="1500" b="0" spc="-4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dirty="0">
                <a:solidFill>
                  <a:srgbClr val="FFFFFF"/>
                </a:solidFill>
                <a:latin typeface="Calibri Light"/>
                <a:cs typeface="Calibri Light"/>
              </a:rPr>
              <a:t>for</a:t>
            </a:r>
            <a:r>
              <a:rPr sz="1500" b="0" spc="-3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spc="-20" dirty="0">
                <a:solidFill>
                  <a:srgbClr val="FFFFFF"/>
                </a:solidFill>
                <a:latin typeface="Calibri Light"/>
                <a:cs typeface="Calibri Light"/>
              </a:rPr>
              <a:t>photosynthesis</a:t>
            </a:r>
            <a:r>
              <a:rPr sz="1500" b="0" spc="-3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dirty="0">
                <a:solidFill>
                  <a:srgbClr val="FFFFFF"/>
                </a:solidFill>
                <a:latin typeface="Calibri Light"/>
                <a:cs typeface="Calibri Light"/>
              </a:rPr>
              <a:t>as</a:t>
            </a:r>
            <a:r>
              <a:rPr sz="1500" b="0" spc="-2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spc="-10" dirty="0">
                <a:solidFill>
                  <a:srgbClr val="FFFFFF"/>
                </a:solidFill>
                <a:latin typeface="Calibri Light"/>
                <a:cs typeface="Calibri Light"/>
              </a:rPr>
              <a:t>radio signals</a:t>
            </a:r>
            <a:r>
              <a:rPr sz="1500" b="0" spc="-4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spc="-10" dirty="0">
                <a:solidFill>
                  <a:srgbClr val="FFFFFF"/>
                </a:solidFill>
                <a:latin typeface="Calibri Light"/>
                <a:cs typeface="Calibri Light"/>
              </a:rPr>
              <a:t>into</a:t>
            </a:r>
            <a:r>
              <a:rPr sz="1500" b="0" spc="-5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dirty="0">
                <a:solidFill>
                  <a:srgbClr val="FFFFFF"/>
                </a:solidFill>
                <a:latin typeface="Calibri Light"/>
                <a:cs typeface="Calibri Light"/>
              </a:rPr>
              <a:t>the</a:t>
            </a:r>
            <a:r>
              <a:rPr sz="1500" b="0" spc="-4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spc="-10" dirty="0">
                <a:solidFill>
                  <a:srgbClr val="FFFFFF"/>
                </a:solidFill>
                <a:latin typeface="Calibri Light"/>
                <a:cs typeface="Calibri Light"/>
              </a:rPr>
              <a:t>cosmos</a:t>
            </a:r>
            <a:r>
              <a:rPr sz="1500" b="0" spc="-3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dirty="0">
                <a:solidFill>
                  <a:srgbClr val="FFFFFF"/>
                </a:solidFill>
                <a:latin typeface="Calibri Light"/>
                <a:cs typeface="Calibri Light"/>
              </a:rPr>
              <a:t>to</a:t>
            </a:r>
            <a:r>
              <a:rPr sz="1500" b="0" spc="-4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dirty="0">
                <a:solidFill>
                  <a:srgbClr val="FFFFFF"/>
                </a:solidFill>
                <a:latin typeface="Calibri Light"/>
                <a:cs typeface="Calibri Light"/>
              </a:rPr>
              <a:t>be</a:t>
            </a:r>
            <a:r>
              <a:rPr sz="1500" b="0" spc="-4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dirty="0">
                <a:solidFill>
                  <a:srgbClr val="FFFFFF"/>
                </a:solidFill>
                <a:latin typeface="Calibri Light"/>
                <a:cs typeface="Calibri Light"/>
              </a:rPr>
              <a:t>the</a:t>
            </a:r>
            <a:r>
              <a:rPr sz="1500" b="0" spc="-4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spc="-20" dirty="0">
                <a:solidFill>
                  <a:srgbClr val="FFFFFF"/>
                </a:solidFill>
                <a:latin typeface="Calibri Light"/>
                <a:cs typeface="Calibri Light"/>
              </a:rPr>
              <a:t>ambassadors</a:t>
            </a:r>
            <a:r>
              <a:rPr sz="1500" b="0" spc="-4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dirty="0">
                <a:solidFill>
                  <a:srgbClr val="FFFFFF"/>
                </a:solidFill>
                <a:latin typeface="Calibri Light"/>
                <a:cs typeface="Calibri Light"/>
              </a:rPr>
              <a:t>of</a:t>
            </a:r>
            <a:r>
              <a:rPr sz="1500" b="0" spc="-3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spc="-10" dirty="0">
                <a:solidFill>
                  <a:srgbClr val="FFFFFF"/>
                </a:solidFill>
                <a:latin typeface="Calibri Light"/>
                <a:cs typeface="Calibri Light"/>
              </a:rPr>
              <a:t>life</a:t>
            </a:r>
            <a:r>
              <a:rPr sz="1500" b="0" spc="-4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dirty="0">
                <a:solidFill>
                  <a:srgbClr val="FFFFFF"/>
                </a:solidFill>
                <a:latin typeface="Calibri Light"/>
                <a:cs typeface="Calibri Light"/>
              </a:rPr>
              <a:t>on</a:t>
            </a:r>
            <a:r>
              <a:rPr sz="1500" b="0" spc="-4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spc="-25" dirty="0">
                <a:solidFill>
                  <a:srgbClr val="FFFFFF"/>
                </a:solidFill>
                <a:latin typeface="Calibri Light"/>
                <a:cs typeface="Calibri Light"/>
              </a:rPr>
              <a:t>our </a:t>
            </a:r>
            <a:r>
              <a:rPr sz="1500" b="0" spc="-10" dirty="0">
                <a:solidFill>
                  <a:srgbClr val="FFFFFF"/>
                </a:solidFill>
                <a:latin typeface="Calibri Light"/>
                <a:cs typeface="Calibri Light"/>
              </a:rPr>
              <a:t>planet,</a:t>
            </a:r>
            <a:r>
              <a:rPr sz="1500" b="0" spc="-5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spc="-20" dirty="0">
                <a:solidFill>
                  <a:srgbClr val="FFFFFF"/>
                </a:solidFill>
                <a:latin typeface="Calibri Light"/>
                <a:cs typeface="Calibri Light"/>
              </a:rPr>
              <a:t>attest</a:t>
            </a:r>
            <a:r>
              <a:rPr sz="1500" b="0" spc="-4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dirty="0">
                <a:solidFill>
                  <a:srgbClr val="FFFFFF"/>
                </a:solidFill>
                <a:latin typeface="Calibri Light"/>
                <a:cs typeface="Calibri Light"/>
              </a:rPr>
              <a:t>to</a:t>
            </a:r>
            <a:r>
              <a:rPr sz="1500" b="0" spc="-5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dirty="0">
                <a:solidFill>
                  <a:srgbClr val="FFFFFF"/>
                </a:solidFill>
                <a:latin typeface="Calibri Light"/>
                <a:cs typeface="Calibri Light"/>
              </a:rPr>
              <a:t>the</a:t>
            </a:r>
            <a:r>
              <a:rPr sz="1500" b="0" spc="-4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dirty="0">
                <a:solidFill>
                  <a:srgbClr val="FFFFFF"/>
                </a:solidFill>
                <a:latin typeface="Calibri Light"/>
                <a:cs typeface="Calibri Light"/>
              </a:rPr>
              <a:t>non</a:t>
            </a:r>
            <a:r>
              <a:rPr sz="1500" b="0" spc="-5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spc="-10" dirty="0">
                <a:solidFill>
                  <a:srgbClr val="FFFFFF"/>
                </a:solidFill>
                <a:latin typeface="Calibri Light"/>
                <a:cs typeface="Calibri Light"/>
              </a:rPr>
              <a:t>human</a:t>
            </a:r>
            <a:r>
              <a:rPr sz="1500" b="0" spc="-6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dirty="0">
                <a:solidFill>
                  <a:srgbClr val="FFFFFF"/>
                </a:solidFill>
                <a:latin typeface="Calibri Light"/>
                <a:cs typeface="Calibri Light"/>
              </a:rPr>
              <a:t>part</a:t>
            </a:r>
            <a:r>
              <a:rPr sz="1500" b="0" spc="-4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dirty="0">
                <a:solidFill>
                  <a:srgbClr val="FFFFFF"/>
                </a:solidFill>
                <a:latin typeface="Calibri Light"/>
                <a:cs typeface="Calibri Light"/>
              </a:rPr>
              <a:t>of</a:t>
            </a:r>
            <a:r>
              <a:rPr sz="1500" b="0" spc="-4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500" b="0" spc="-10" dirty="0">
                <a:solidFill>
                  <a:srgbClr val="FFFFFF"/>
                </a:solidFill>
                <a:latin typeface="Calibri Light"/>
                <a:cs typeface="Calibri Light"/>
              </a:rPr>
              <a:t>ecology.</a:t>
            </a:r>
            <a:endParaRPr sz="1500">
              <a:latin typeface="Calibri Light"/>
              <a:cs typeface="Calibri Ligh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02596" y="6034532"/>
            <a:ext cx="4446905" cy="347980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 marR="5080">
              <a:lnSpc>
                <a:spcPts val="1220"/>
              </a:lnSpc>
              <a:spcBef>
                <a:spcPts val="220"/>
              </a:spcBef>
            </a:pPr>
            <a:r>
              <a:rPr sz="1200" b="0" dirty="0">
                <a:solidFill>
                  <a:srgbClr val="FFFFFF"/>
                </a:solidFill>
                <a:latin typeface="Calibri Light"/>
                <a:cs typeface="Calibri Light"/>
              </a:rPr>
              <a:t>(</a:t>
            </a:r>
            <a:r>
              <a:rPr sz="1100" b="0" dirty="0">
                <a:solidFill>
                  <a:srgbClr val="FFFFFF"/>
                </a:solidFill>
                <a:latin typeface="Calibri Light"/>
                <a:cs typeface="Calibri Light"/>
              </a:rPr>
              <a:t>1)</a:t>
            </a:r>
            <a:r>
              <a:rPr sz="1100" b="0" spc="-1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100" b="0" dirty="0">
                <a:solidFill>
                  <a:srgbClr val="FFFFFF"/>
                </a:solidFill>
                <a:latin typeface="Calibri Light"/>
                <a:cs typeface="Calibri Light"/>
              </a:rPr>
              <a:t>Full</a:t>
            </a:r>
            <a:r>
              <a:rPr sz="1100" b="0" spc="-1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100" b="0" dirty="0">
                <a:solidFill>
                  <a:srgbClr val="FFFFFF"/>
                </a:solidFill>
                <a:latin typeface="Calibri Light"/>
                <a:cs typeface="Calibri Light"/>
              </a:rPr>
              <a:t>name:</a:t>
            </a:r>
            <a:r>
              <a:rPr sz="1100" b="0" spc="-1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100" b="0" dirty="0">
                <a:solidFill>
                  <a:srgbClr val="FFFFFF"/>
                </a:solidFill>
                <a:latin typeface="Calibri Light"/>
                <a:cs typeface="Calibri Light"/>
              </a:rPr>
              <a:t>Protein</a:t>
            </a:r>
            <a:r>
              <a:rPr sz="1100" b="0" spc="-1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100" b="0" dirty="0">
                <a:solidFill>
                  <a:srgbClr val="FFFFFF"/>
                </a:solidFill>
                <a:latin typeface="Calibri Light"/>
                <a:cs typeface="Calibri Light"/>
              </a:rPr>
              <a:t>Ribulose -</a:t>
            </a:r>
            <a:r>
              <a:rPr sz="1100" b="0" spc="-1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100" b="0" spc="-10" dirty="0">
                <a:solidFill>
                  <a:srgbClr val="FFFFFF"/>
                </a:solidFill>
                <a:latin typeface="Calibri Light"/>
                <a:cs typeface="Calibri Light"/>
              </a:rPr>
              <a:t>1,5-bisphosphate</a:t>
            </a:r>
            <a:r>
              <a:rPr sz="1100" b="0" spc="1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100" b="0" spc="-10" dirty="0">
                <a:solidFill>
                  <a:srgbClr val="FFFFFF"/>
                </a:solidFill>
                <a:latin typeface="Calibri Light"/>
                <a:cs typeface="Calibri Light"/>
              </a:rPr>
              <a:t>Carboxylase</a:t>
            </a:r>
            <a:r>
              <a:rPr sz="1100" b="0" spc="-2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100" b="0" spc="-10" dirty="0">
                <a:solidFill>
                  <a:srgbClr val="FFFFFF"/>
                </a:solidFill>
                <a:latin typeface="Calibri Light"/>
                <a:cs typeface="Calibri Light"/>
              </a:rPr>
              <a:t>Oxygenase.</a:t>
            </a:r>
            <a:r>
              <a:rPr sz="1100" b="0" spc="-1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100" b="0" spc="-25" dirty="0">
                <a:solidFill>
                  <a:srgbClr val="FFFFFF"/>
                </a:solidFill>
                <a:latin typeface="Calibri Light"/>
                <a:cs typeface="Calibri Light"/>
              </a:rPr>
              <a:t>The </a:t>
            </a:r>
            <a:r>
              <a:rPr sz="1100" b="0" spc="-10" dirty="0">
                <a:solidFill>
                  <a:srgbClr val="FFFFFF"/>
                </a:solidFill>
                <a:latin typeface="Calibri Light"/>
                <a:cs typeface="Calibri Light"/>
              </a:rPr>
              <a:t>Foundation</a:t>
            </a:r>
            <a:r>
              <a:rPr sz="1100" b="0" dirty="0">
                <a:solidFill>
                  <a:srgbClr val="FFFFFF"/>
                </a:solidFill>
                <a:latin typeface="Calibri Light"/>
                <a:cs typeface="Calibri Light"/>
              </a:rPr>
              <a:t> of</a:t>
            </a:r>
            <a:r>
              <a:rPr sz="1100" b="0" spc="-1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100" b="0" dirty="0">
                <a:solidFill>
                  <a:srgbClr val="FFFFFF"/>
                </a:solidFill>
                <a:latin typeface="Calibri Light"/>
                <a:cs typeface="Calibri Light"/>
              </a:rPr>
              <a:t>all</a:t>
            </a:r>
            <a:r>
              <a:rPr sz="1100" b="0" spc="-3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100" b="0" dirty="0">
                <a:solidFill>
                  <a:srgbClr val="FFFFFF"/>
                </a:solidFill>
                <a:latin typeface="Calibri Light"/>
                <a:cs typeface="Calibri Light"/>
              </a:rPr>
              <a:t>life</a:t>
            </a:r>
            <a:r>
              <a:rPr sz="1100" b="0" spc="-3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100" b="0" dirty="0">
                <a:solidFill>
                  <a:srgbClr val="FFFFFF"/>
                </a:solidFill>
                <a:latin typeface="Calibri Light"/>
                <a:cs typeface="Calibri Light"/>
              </a:rPr>
              <a:t>on</a:t>
            </a:r>
            <a:r>
              <a:rPr sz="1100" b="0" spc="-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100" b="0" spc="-10" dirty="0">
                <a:solidFill>
                  <a:srgbClr val="FFFFFF"/>
                </a:solidFill>
                <a:latin typeface="Calibri Light"/>
                <a:cs typeface="Calibri Light"/>
              </a:rPr>
              <a:t>Earth.</a:t>
            </a:r>
            <a:endParaRPr sz="1100">
              <a:latin typeface="Calibri Light"/>
              <a:cs typeface="Calibri Light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096000" y="0"/>
            <a:ext cx="6096635" cy="6858000"/>
          </a:xfrm>
          <a:custGeom>
            <a:avLst/>
            <a:gdLst/>
            <a:ahLst/>
            <a:cxnLst/>
            <a:rect l="l" t="t" r="r" b="b"/>
            <a:pathLst>
              <a:path w="6096634" h="6858000">
                <a:moveTo>
                  <a:pt x="6096012" y="0"/>
                </a:moveTo>
                <a:lnTo>
                  <a:pt x="0" y="0"/>
                </a:lnTo>
                <a:lnTo>
                  <a:pt x="0" y="6858000"/>
                </a:lnTo>
                <a:lnTo>
                  <a:pt x="6096012" y="6858000"/>
                </a:lnTo>
                <a:lnTo>
                  <a:pt x="6096012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6593840" y="395636"/>
            <a:ext cx="4695190" cy="61150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2700" marR="5080">
              <a:lnSpc>
                <a:spcPct val="70000"/>
              </a:lnSpc>
              <a:spcBef>
                <a:spcPts val="675"/>
              </a:spcBef>
            </a:pPr>
            <a:r>
              <a:rPr sz="1600" dirty="0">
                <a:latin typeface="Calibri"/>
                <a:cs typeface="Calibri"/>
              </a:rPr>
              <a:t>The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questions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raise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are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environmentally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ethical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in</a:t>
            </a:r>
            <a:r>
              <a:rPr sz="1600" spc="-25" dirty="0">
                <a:latin typeface="Calibri"/>
                <a:cs typeface="Calibri"/>
              </a:rPr>
              <a:t> the </a:t>
            </a:r>
            <a:r>
              <a:rPr sz="1600" dirty="0">
                <a:latin typeface="Calibri"/>
                <a:cs typeface="Calibri"/>
              </a:rPr>
              <a:t>sense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that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Antonio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Damasio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(2003:171),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behavioural </a:t>
            </a:r>
            <a:r>
              <a:rPr sz="1600" dirty="0">
                <a:latin typeface="Calibri"/>
                <a:cs typeface="Calibri"/>
              </a:rPr>
              <a:t>biologist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and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neuroscientist,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claims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Spinoza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adumbrated,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051040" y="1278794"/>
            <a:ext cx="4246880" cy="1582420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12700" marR="5080">
              <a:lnSpc>
                <a:spcPct val="70000"/>
              </a:lnSpc>
              <a:spcBef>
                <a:spcPts val="600"/>
              </a:spcBef>
            </a:pPr>
            <a:r>
              <a:rPr sz="1400" i="1" dirty="0">
                <a:latin typeface="Calibri"/>
                <a:cs typeface="Calibri"/>
              </a:rPr>
              <a:t>The</a:t>
            </a:r>
            <a:r>
              <a:rPr sz="1400" i="1" spc="-45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biological</a:t>
            </a:r>
            <a:r>
              <a:rPr sz="1400" i="1" spc="-25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reality</a:t>
            </a:r>
            <a:r>
              <a:rPr sz="1400" i="1" spc="-35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of</a:t>
            </a:r>
            <a:r>
              <a:rPr sz="1400" i="1" spc="-55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self</a:t>
            </a:r>
            <a:r>
              <a:rPr sz="1400" i="1" spc="-40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preservation</a:t>
            </a:r>
            <a:r>
              <a:rPr sz="1400" i="1" spc="-40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leads</a:t>
            </a:r>
            <a:r>
              <a:rPr sz="1400" i="1" spc="-30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to</a:t>
            </a:r>
            <a:r>
              <a:rPr sz="1400" i="1" spc="-50" dirty="0">
                <a:latin typeface="Calibri"/>
                <a:cs typeface="Calibri"/>
              </a:rPr>
              <a:t> </a:t>
            </a:r>
            <a:r>
              <a:rPr sz="1400" i="1" spc="-10" dirty="0">
                <a:latin typeface="Calibri"/>
                <a:cs typeface="Calibri"/>
              </a:rPr>
              <a:t>virtue </a:t>
            </a:r>
            <a:r>
              <a:rPr sz="1400" i="1" dirty="0">
                <a:latin typeface="Calibri"/>
                <a:cs typeface="Calibri"/>
              </a:rPr>
              <a:t>because</a:t>
            </a:r>
            <a:r>
              <a:rPr sz="1400" i="1" spc="-40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in</a:t>
            </a:r>
            <a:r>
              <a:rPr sz="1400" i="1" spc="-45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our</a:t>
            </a:r>
            <a:r>
              <a:rPr sz="1400" i="1" spc="-65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inalienable</a:t>
            </a:r>
            <a:r>
              <a:rPr sz="1400" i="1" spc="-35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need</a:t>
            </a:r>
            <a:r>
              <a:rPr sz="1400" i="1" spc="-50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to</a:t>
            </a:r>
            <a:r>
              <a:rPr sz="1400" i="1" spc="-50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maintain</a:t>
            </a:r>
            <a:r>
              <a:rPr sz="1400" i="1" spc="-30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ourselves,</a:t>
            </a:r>
            <a:r>
              <a:rPr sz="1400" i="1" spc="-50" dirty="0">
                <a:latin typeface="Calibri"/>
                <a:cs typeface="Calibri"/>
              </a:rPr>
              <a:t> </a:t>
            </a:r>
            <a:r>
              <a:rPr sz="1400" i="1" spc="-25" dirty="0">
                <a:latin typeface="Calibri"/>
                <a:cs typeface="Calibri"/>
              </a:rPr>
              <a:t>we </a:t>
            </a:r>
            <a:r>
              <a:rPr sz="1400" i="1" dirty="0">
                <a:latin typeface="Calibri"/>
                <a:cs typeface="Calibri"/>
              </a:rPr>
              <a:t>must,</a:t>
            </a:r>
            <a:r>
              <a:rPr sz="1400" i="1" spc="-25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of</a:t>
            </a:r>
            <a:r>
              <a:rPr sz="1400" i="1" spc="-55" dirty="0">
                <a:latin typeface="Calibri"/>
                <a:cs typeface="Calibri"/>
              </a:rPr>
              <a:t> </a:t>
            </a:r>
            <a:r>
              <a:rPr sz="1400" i="1" spc="-10" dirty="0">
                <a:latin typeface="Calibri"/>
                <a:cs typeface="Calibri"/>
              </a:rPr>
              <a:t>necessity,</a:t>
            </a:r>
            <a:r>
              <a:rPr sz="1400" i="1" spc="-20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help</a:t>
            </a:r>
            <a:r>
              <a:rPr sz="1400" i="1" spc="-30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preserve</a:t>
            </a:r>
            <a:r>
              <a:rPr sz="1400" i="1" spc="-60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other</a:t>
            </a:r>
            <a:r>
              <a:rPr sz="1400" i="1" spc="-40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selves.</a:t>
            </a:r>
            <a:r>
              <a:rPr sz="1400" i="1" spc="-40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If</a:t>
            </a:r>
            <a:r>
              <a:rPr sz="1400" i="1" spc="-55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we</a:t>
            </a:r>
            <a:r>
              <a:rPr sz="1400" i="1" spc="-55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fail</a:t>
            </a:r>
            <a:r>
              <a:rPr sz="1400" i="1" spc="-30" dirty="0">
                <a:latin typeface="Calibri"/>
                <a:cs typeface="Calibri"/>
              </a:rPr>
              <a:t> </a:t>
            </a:r>
            <a:r>
              <a:rPr sz="1400" i="1" spc="-25" dirty="0">
                <a:latin typeface="Calibri"/>
                <a:cs typeface="Calibri"/>
              </a:rPr>
              <a:t>to </a:t>
            </a:r>
            <a:r>
              <a:rPr sz="1400" i="1" dirty="0">
                <a:latin typeface="Calibri"/>
                <a:cs typeface="Calibri"/>
              </a:rPr>
              <a:t>do</a:t>
            </a:r>
            <a:r>
              <a:rPr sz="1400" i="1" spc="-35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so</a:t>
            </a:r>
            <a:r>
              <a:rPr sz="1400" i="1" spc="-35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we</a:t>
            </a:r>
            <a:r>
              <a:rPr sz="1400" i="1" spc="-40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perish</a:t>
            </a:r>
            <a:r>
              <a:rPr sz="1400" i="1" spc="-20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and</a:t>
            </a:r>
            <a:r>
              <a:rPr sz="1400" i="1" spc="-20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are</a:t>
            </a:r>
            <a:r>
              <a:rPr sz="1400" i="1" spc="-40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thus</a:t>
            </a:r>
            <a:r>
              <a:rPr sz="1400" i="1" spc="-10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violating</a:t>
            </a:r>
            <a:r>
              <a:rPr sz="1400" i="1" spc="-5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the</a:t>
            </a:r>
            <a:r>
              <a:rPr sz="1400" i="1" spc="-25" dirty="0">
                <a:latin typeface="Calibri"/>
                <a:cs typeface="Calibri"/>
              </a:rPr>
              <a:t> </a:t>
            </a:r>
            <a:r>
              <a:rPr sz="1400" i="1" spc="-10" dirty="0">
                <a:latin typeface="Calibri"/>
                <a:cs typeface="Calibri"/>
              </a:rPr>
              <a:t>foundational </a:t>
            </a:r>
            <a:r>
              <a:rPr sz="1400" i="1" dirty="0">
                <a:latin typeface="Calibri"/>
                <a:cs typeface="Calibri"/>
              </a:rPr>
              <a:t>principle</a:t>
            </a:r>
            <a:r>
              <a:rPr sz="1400" i="1" spc="-20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and</a:t>
            </a:r>
            <a:r>
              <a:rPr sz="1400" i="1" spc="-35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relinquishing</a:t>
            </a:r>
            <a:r>
              <a:rPr sz="1400" i="1" spc="-15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the</a:t>
            </a:r>
            <a:r>
              <a:rPr sz="1400" i="1" spc="-30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virtue</a:t>
            </a:r>
            <a:r>
              <a:rPr sz="1400" i="1" spc="-30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that</a:t>
            </a:r>
            <a:r>
              <a:rPr sz="1400" i="1" spc="-25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lies</a:t>
            </a:r>
            <a:r>
              <a:rPr sz="1400" i="1" spc="-35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in</a:t>
            </a:r>
            <a:r>
              <a:rPr sz="1400" i="1" spc="-30" dirty="0">
                <a:latin typeface="Calibri"/>
                <a:cs typeface="Calibri"/>
              </a:rPr>
              <a:t> </a:t>
            </a:r>
            <a:r>
              <a:rPr sz="1400" i="1" spc="-10" dirty="0">
                <a:latin typeface="Calibri"/>
                <a:cs typeface="Calibri"/>
              </a:rPr>
              <a:t>self- preservation.</a:t>
            </a:r>
            <a:r>
              <a:rPr sz="1400" i="1" spc="-30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The</a:t>
            </a:r>
            <a:r>
              <a:rPr sz="1400" i="1" spc="-35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secondary</a:t>
            </a:r>
            <a:r>
              <a:rPr sz="1400" i="1" spc="-25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foundation</a:t>
            </a:r>
            <a:r>
              <a:rPr sz="1400" i="1" spc="-15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of</a:t>
            </a:r>
            <a:r>
              <a:rPr sz="1400" i="1" spc="-40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virtue</a:t>
            </a:r>
            <a:r>
              <a:rPr sz="1400" i="1" spc="-25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is</a:t>
            </a:r>
            <a:r>
              <a:rPr sz="1400" i="1" spc="-25" dirty="0">
                <a:latin typeface="Calibri"/>
                <a:cs typeface="Calibri"/>
              </a:rPr>
              <a:t> the </a:t>
            </a:r>
            <a:r>
              <a:rPr sz="1400" i="1" dirty="0">
                <a:latin typeface="Calibri"/>
                <a:cs typeface="Calibri"/>
              </a:rPr>
              <a:t>reality</a:t>
            </a:r>
            <a:r>
              <a:rPr sz="1400" i="1" spc="-30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of</a:t>
            </a:r>
            <a:r>
              <a:rPr sz="1400" i="1" spc="-50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a</a:t>
            </a:r>
            <a:r>
              <a:rPr sz="1400" i="1" spc="-35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social</a:t>
            </a:r>
            <a:r>
              <a:rPr sz="1400" i="1" spc="-25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structure</a:t>
            </a:r>
            <a:r>
              <a:rPr sz="1400" i="1" spc="-25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and</a:t>
            </a:r>
            <a:r>
              <a:rPr sz="1400" i="1" spc="-30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the</a:t>
            </a:r>
            <a:r>
              <a:rPr sz="1400" i="1" spc="-40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presence</a:t>
            </a:r>
            <a:r>
              <a:rPr sz="1400" i="1" spc="-30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of</a:t>
            </a:r>
            <a:r>
              <a:rPr sz="1400" i="1" spc="-55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other</a:t>
            </a:r>
            <a:r>
              <a:rPr sz="1400" i="1" spc="-40" dirty="0">
                <a:latin typeface="Calibri"/>
                <a:cs typeface="Calibri"/>
              </a:rPr>
              <a:t> </a:t>
            </a:r>
            <a:r>
              <a:rPr sz="1400" i="1" spc="-10" dirty="0">
                <a:latin typeface="Calibri"/>
                <a:cs typeface="Calibri"/>
              </a:rPr>
              <a:t>living </a:t>
            </a:r>
            <a:r>
              <a:rPr sz="1400" i="1" dirty="0">
                <a:latin typeface="Calibri"/>
                <a:cs typeface="Calibri"/>
              </a:rPr>
              <a:t>organisms</a:t>
            </a:r>
            <a:r>
              <a:rPr sz="1400" i="1" spc="-15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in</a:t>
            </a:r>
            <a:r>
              <a:rPr sz="1400" i="1" spc="-20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a</a:t>
            </a:r>
            <a:r>
              <a:rPr sz="1400" i="1" spc="-30" dirty="0">
                <a:latin typeface="Calibri"/>
                <a:cs typeface="Calibri"/>
              </a:rPr>
              <a:t> </a:t>
            </a:r>
            <a:r>
              <a:rPr sz="1400" i="1" spc="-10" dirty="0">
                <a:latin typeface="Calibri"/>
                <a:cs typeface="Calibri"/>
              </a:rPr>
              <a:t>complex</a:t>
            </a:r>
            <a:r>
              <a:rPr sz="1400" i="1" spc="-20" dirty="0">
                <a:latin typeface="Calibri"/>
                <a:cs typeface="Calibri"/>
              </a:rPr>
              <a:t> </a:t>
            </a:r>
            <a:r>
              <a:rPr sz="1400" i="1" spc="-10" dirty="0">
                <a:latin typeface="Calibri"/>
                <a:cs typeface="Calibri"/>
              </a:rPr>
              <a:t>system </a:t>
            </a:r>
            <a:r>
              <a:rPr sz="1400" i="1" dirty="0">
                <a:latin typeface="Calibri"/>
                <a:cs typeface="Calibri"/>
              </a:rPr>
              <a:t>of</a:t>
            </a:r>
            <a:r>
              <a:rPr sz="1400" i="1" spc="-45" dirty="0">
                <a:latin typeface="Calibri"/>
                <a:cs typeface="Calibri"/>
              </a:rPr>
              <a:t> </a:t>
            </a:r>
            <a:r>
              <a:rPr sz="1400" i="1" spc="-10" dirty="0">
                <a:latin typeface="Calibri"/>
                <a:cs typeface="Calibri"/>
              </a:rPr>
              <a:t>interdependence </a:t>
            </a:r>
            <a:r>
              <a:rPr sz="1400" i="1" spc="-20" dirty="0">
                <a:latin typeface="Calibri"/>
                <a:cs typeface="Calibri"/>
              </a:rPr>
              <a:t>with</a:t>
            </a:r>
            <a:r>
              <a:rPr sz="1400" i="1" spc="500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our</a:t>
            </a:r>
            <a:r>
              <a:rPr sz="1400" i="1" spc="-45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own</a:t>
            </a:r>
            <a:r>
              <a:rPr sz="1400" i="1" spc="-40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organism.</a:t>
            </a:r>
            <a:r>
              <a:rPr sz="1400" i="1" spc="-25" dirty="0">
                <a:latin typeface="Calibri"/>
                <a:cs typeface="Calibri"/>
              </a:rPr>
              <a:t> </a:t>
            </a:r>
            <a:r>
              <a:rPr sz="1400" i="1" spc="-10" dirty="0">
                <a:latin typeface="Calibri"/>
                <a:cs typeface="Calibri"/>
              </a:rPr>
              <a:t>We</a:t>
            </a:r>
            <a:r>
              <a:rPr sz="1400" i="1" spc="-35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are</a:t>
            </a:r>
            <a:r>
              <a:rPr sz="1400" i="1" spc="-45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in</a:t>
            </a:r>
            <a:r>
              <a:rPr sz="1400" i="1" spc="-30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a</a:t>
            </a:r>
            <a:r>
              <a:rPr sz="1400" i="1" spc="-30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bind,</a:t>
            </a:r>
            <a:r>
              <a:rPr sz="1400" i="1" spc="-20" dirty="0">
                <a:latin typeface="Calibri"/>
                <a:cs typeface="Calibri"/>
              </a:rPr>
              <a:t> </a:t>
            </a:r>
            <a:r>
              <a:rPr sz="1400" i="1" spc="-10" dirty="0">
                <a:latin typeface="Calibri"/>
                <a:cs typeface="Calibri"/>
              </a:rPr>
              <a:t>literally,</a:t>
            </a:r>
            <a:r>
              <a:rPr sz="1400" i="1" spc="-15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in</a:t>
            </a:r>
            <a:r>
              <a:rPr sz="1400" i="1" spc="-30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the</a:t>
            </a:r>
            <a:r>
              <a:rPr sz="1400" i="1" spc="-25" dirty="0">
                <a:latin typeface="Calibri"/>
                <a:cs typeface="Calibri"/>
              </a:rPr>
              <a:t> </a:t>
            </a:r>
            <a:r>
              <a:rPr sz="1400" i="1" spc="-20" dirty="0">
                <a:latin typeface="Calibri"/>
                <a:cs typeface="Calibri"/>
              </a:rPr>
              <a:t>good </a:t>
            </a:r>
            <a:r>
              <a:rPr sz="1400" i="1" dirty="0">
                <a:latin typeface="Calibri"/>
                <a:cs typeface="Calibri"/>
              </a:rPr>
              <a:t>sense</a:t>
            </a:r>
            <a:r>
              <a:rPr sz="1400" i="1" spc="-30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of</a:t>
            </a:r>
            <a:r>
              <a:rPr sz="1400" i="1" spc="-40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the</a:t>
            </a:r>
            <a:r>
              <a:rPr sz="1400" i="1" spc="-30" dirty="0">
                <a:latin typeface="Calibri"/>
                <a:cs typeface="Calibri"/>
              </a:rPr>
              <a:t> </a:t>
            </a:r>
            <a:r>
              <a:rPr sz="1400" i="1" spc="-10" dirty="0">
                <a:latin typeface="Calibri"/>
                <a:cs typeface="Calibri"/>
              </a:rPr>
              <a:t>word…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593433" y="3186842"/>
            <a:ext cx="4735195" cy="261620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2700" marR="5080">
              <a:lnSpc>
                <a:spcPct val="70000"/>
              </a:lnSpc>
              <a:spcBef>
                <a:spcPts val="675"/>
              </a:spcBef>
            </a:pPr>
            <a:r>
              <a:rPr sz="1600" dirty="0">
                <a:latin typeface="Calibri"/>
                <a:cs typeface="Calibri"/>
              </a:rPr>
              <a:t>Spinoza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ties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it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to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biological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principle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-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mandate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spc="-25" dirty="0">
                <a:latin typeface="Calibri"/>
                <a:cs typeface="Calibri"/>
              </a:rPr>
              <a:t>for </a:t>
            </a:r>
            <a:r>
              <a:rPr sz="1600" dirty="0">
                <a:latin typeface="Calibri"/>
                <a:cs typeface="Calibri"/>
              </a:rPr>
              <a:t>self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preservation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...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foundation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for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system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of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ethical behaviours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and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that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foundation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is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neurobiological.</a:t>
            </a:r>
            <a:endParaRPr sz="1600">
              <a:latin typeface="Calibri"/>
              <a:cs typeface="Calibri"/>
            </a:endParaRPr>
          </a:p>
          <a:p>
            <a:pPr marL="12700" marR="17780">
              <a:lnSpc>
                <a:spcPct val="70000"/>
              </a:lnSpc>
              <a:spcBef>
                <a:spcPts val="1005"/>
              </a:spcBef>
            </a:pPr>
            <a:r>
              <a:rPr sz="1600" dirty="0">
                <a:latin typeface="Calibri"/>
                <a:cs typeface="Calibri"/>
              </a:rPr>
              <a:t>In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other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words,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engaging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with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preservation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and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paying </a:t>
            </a:r>
            <a:r>
              <a:rPr sz="1600" dirty="0">
                <a:latin typeface="Calibri"/>
                <a:cs typeface="Calibri"/>
              </a:rPr>
              <a:t>deep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attention</a:t>
            </a:r>
            <a:r>
              <a:rPr sz="1600" dirty="0">
                <a:latin typeface="Calibri"/>
                <a:cs typeface="Calibri"/>
              </a:rPr>
              <a:t> to our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biological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environments </a:t>
            </a:r>
            <a:r>
              <a:rPr sz="1600" dirty="0">
                <a:latin typeface="Calibri"/>
                <a:cs typeface="Calibri"/>
              </a:rPr>
              <a:t>is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crucial </a:t>
            </a:r>
            <a:r>
              <a:rPr sz="1600" dirty="0">
                <a:latin typeface="Calibri"/>
                <a:cs typeface="Calibri"/>
              </a:rPr>
              <a:t>for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our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own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self-</a:t>
            </a:r>
            <a:r>
              <a:rPr sz="1600" dirty="0">
                <a:latin typeface="Calibri"/>
                <a:cs typeface="Calibri"/>
              </a:rPr>
              <a:t>preservation.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spc="-20" dirty="0">
                <a:latin typeface="Calibri"/>
                <a:cs typeface="Calibri"/>
              </a:rPr>
              <a:t>However,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while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ethical </a:t>
            </a:r>
            <a:r>
              <a:rPr sz="1600" dirty="0">
                <a:latin typeface="Calibri"/>
                <a:cs typeface="Calibri"/>
              </a:rPr>
              <a:t>and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mindful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living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is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pivotal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to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Plants</a:t>
            </a:r>
            <a:r>
              <a:rPr sz="1600" i="1" spc="-25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have</a:t>
            </a:r>
            <a:r>
              <a:rPr sz="1600" i="1" spc="-15" dirty="0">
                <a:latin typeface="Calibri"/>
                <a:cs typeface="Calibri"/>
              </a:rPr>
              <a:t> </a:t>
            </a:r>
            <a:r>
              <a:rPr sz="1600" i="1" spc="-10" dirty="0">
                <a:latin typeface="Calibri"/>
                <a:cs typeface="Calibri"/>
              </a:rPr>
              <a:t>Poems </a:t>
            </a:r>
            <a:r>
              <a:rPr sz="1600" i="1" dirty="0">
                <a:latin typeface="Calibri"/>
                <a:cs typeface="Calibri"/>
              </a:rPr>
              <a:t>inside</a:t>
            </a:r>
            <a:r>
              <a:rPr sz="1600" i="1" spc="-30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them</a:t>
            </a:r>
            <a:r>
              <a:rPr sz="1600" dirty="0">
                <a:latin typeface="Calibri"/>
                <a:cs typeface="Calibri"/>
              </a:rPr>
              <a:t>,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work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is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also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driven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by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spc="-25" dirty="0">
                <a:latin typeface="Calibri"/>
                <a:cs typeface="Calibri"/>
              </a:rPr>
              <a:t>re </a:t>
            </a:r>
            <a:r>
              <a:rPr sz="1600" dirty="0">
                <a:latin typeface="Calibri"/>
                <a:cs typeface="Calibri"/>
              </a:rPr>
              <a:t>enchantment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with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"in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betweenness"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and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transience </a:t>
            </a:r>
            <a:r>
              <a:rPr sz="1600" dirty="0">
                <a:latin typeface="Calibri"/>
                <a:cs typeface="Calibri"/>
              </a:rPr>
              <a:t>of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all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life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forms.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Looking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at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leaves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close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and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anew, </a:t>
            </a:r>
            <a:r>
              <a:rPr sz="1600" dirty="0">
                <a:latin typeface="Calibri"/>
                <a:cs typeface="Calibri"/>
              </a:rPr>
              <a:t>devotedly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photo-</a:t>
            </a:r>
            <a:r>
              <a:rPr sz="1600" dirty="0">
                <a:latin typeface="Calibri"/>
                <a:cs typeface="Calibri"/>
              </a:rPr>
              <a:t>documenting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different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stages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of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their </a:t>
            </a:r>
            <a:r>
              <a:rPr sz="1600" dirty="0">
                <a:latin typeface="Calibri"/>
                <a:cs typeface="Calibri"/>
              </a:rPr>
              <a:t>being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and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paying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attention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to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entities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usually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taken </a:t>
            </a:r>
            <a:r>
              <a:rPr sz="1600" dirty="0">
                <a:latin typeface="Calibri"/>
                <a:cs typeface="Calibri"/>
              </a:rPr>
              <a:t>for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granted,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can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bring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about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contemplation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on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our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spc="-25" dirty="0">
                <a:latin typeface="Calibri"/>
                <a:cs typeface="Calibri"/>
              </a:rPr>
              <a:t>own </a:t>
            </a:r>
            <a:r>
              <a:rPr sz="1600" spc="-10" dirty="0">
                <a:latin typeface="Calibri"/>
                <a:cs typeface="Calibri"/>
              </a:rPr>
              <a:t>brevity.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593840" y="6138068"/>
            <a:ext cx="2369820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-10" dirty="0">
                <a:latin typeface="Calibri"/>
                <a:cs typeface="Calibri"/>
              </a:rPr>
              <a:t>https:</a:t>
            </a:r>
            <a:r>
              <a:rPr sz="1400" spc="-10" dirty="0">
                <a:latin typeface="Calibri"/>
                <a:cs typeface="Calibri"/>
                <a:hlinkClick r:id="rId2"/>
              </a:rPr>
              <a:t>//w</a:t>
            </a:r>
            <a:r>
              <a:rPr sz="1400" spc="-10" dirty="0">
                <a:latin typeface="Calibri"/>
                <a:cs typeface="Calibri"/>
              </a:rPr>
              <a:t>ww</a:t>
            </a:r>
            <a:r>
              <a:rPr sz="1400" spc="-10" dirty="0">
                <a:latin typeface="Calibri"/>
                <a:cs typeface="Calibri"/>
                <a:hlinkClick r:id="rId2"/>
              </a:rPr>
              <a:t>.aniakrajewska.com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3850" y="0"/>
            <a:ext cx="11544299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1544" y="0"/>
            <a:ext cx="11868911" cy="685520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523"/>
            <a:ext cx="12191999" cy="685647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3326" y="0"/>
            <a:ext cx="10785335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523"/>
            <a:ext cx="12191999" cy="685182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</TotalTime>
  <Words>603</Words>
  <Application>Microsoft Office PowerPoint</Application>
  <PresentationFormat>Widescreen</PresentationFormat>
  <Paragraphs>16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Calibri</vt:lpstr>
      <vt:lpstr>Calibri Light</vt:lpstr>
      <vt:lpstr>Office Theme</vt:lpstr>
      <vt:lpstr>Looking into… and Seeing beyond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Looking into… and Seeing beyond</vt:lpstr>
    </vt:vector>
  </TitlesOfParts>
  <Company>UNISA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Krajewska, ANIA</dc:creator>
  <cp:lastModifiedBy>Krajewska, ANIA</cp:lastModifiedBy>
  <cp:revision>2</cp:revision>
  <dcterms:created xsi:type="dcterms:W3CDTF">2022-12-14T16:50:22Z</dcterms:created>
  <dcterms:modified xsi:type="dcterms:W3CDTF">2023-10-31T10:05:10Z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2022-10-27T00:00:00Z</vt:filetime>
  </property>
  <property fmtid="{D5CDD505-2E9C-101B-9397-08002B2CF9AE}" pid="3" name="Creator">
    <vt:lpwstr>Acrobat PDFMaker 22 for PowerPoint</vt:lpwstr>
  </property>
  <property fmtid="{D5CDD505-2E9C-101B-9397-08002B2CF9AE}" pid="4" name="LastSaved">
    <vt:filetime>2022-12-14T00:00:00Z</vt:filetime>
  </property>
  <property fmtid="{D5CDD505-2E9C-101B-9397-08002B2CF9AE}" pid="5" name="Producer">
    <vt:lpwstr>Adobe PDF Library 22.3.34</vt:lpwstr>
  </property>
</Properties>
</file>